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86" r:id="rId3"/>
    <p:sldId id="311" r:id="rId4"/>
    <p:sldId id="314" r:id="rId5"/>
    <p:sldId id="315" r:id="rId6"/>
    <p:sldId id="317" r:id="rId7"/>
    <p:sldId id="319" r:id="rId8"/>
    <p:sldId id="321" r:id="rId9"/>
    <p:sldId id="322" r:id="rId10"/>
    <p:sldId id="318" r:id="rId11"/>
    <p:sldId id="307" r:id="rId1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5271"/>
    <a:srgbClr val="29486F"/>
    <a:srgbClr val="6756AE"/>
    <a:srgbClr val="4776C8"/>
    <a:srgbClr val="9CCD4C"/>
    <a:srgbClr val="538AED"/>
    <a:srgbClr val="AFE25B"/>
    <a:srgbClr val="4C7ED7"/>
    <a:srgbClr val="D0F548"/>
    <a:srgbClr val="6754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24" autoAdjust="0"/>
    <p:restoredTop sz="96441" autoAdjust="0"/>
  </p:normalViewPr>
  <p:slideViewPr>
    <p:cSldViewPr snapToGrid="0" snapToObjects="1">
      <p:cViewPr varScale="1">
        <p:scale>
          <a:sx n="143" d="100"/>
          <a:sy n="143" d="100"/>
        </p:scale>
        <p:origin x="-16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038E5-1361-4AC9-8F73-804FEB1D609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C0A2039-E91E-4EE5-9761-CBE8B71D6C3B}">
      <dgm:prSet phldrT="[Текст]" custT="1"/>
      <dgm:spPr/>
      <dgm:t>
        <a:bodyPr/>
        <a:lstStyle/>
        <a:p>
          <a:r>
            <a:rPr lang="ru-RU" sz="1800" dirty="0">
              <a:latin typeface="Open Sans"/>
            </a:rPr>
            <a:t>«Учение» и Гуру, который «решает все проблемы»</a:t>
          </a:r>
          <a:endParaRPr lang="ru-RU" sz="1800" dirty="0"/>
        </a:p>
      </dgm:t>
    </dgm:pt>
    <dgm:pt modelId="{B6A3340A-8FCE-4E9F-B059-283AF4EF7481}" type="parTrans" cxnId="{4F9B35A7-3ABD-44DB-9A4B-1C66F77CEC58}">
      <dgm:prSet/>
      <dgm:spPr/>
      <dgm:t>
        <a:bodyPr/>
        <a:lstStyle/>
        <a:p>
          <a:endParaRPr lang="ru-RU"/>
        </a:p>
      </dgm:t>
    </dgm:pt>
    <dgm:pt modelId="{32DE68BF-80EF-4AA7-A6C2-27138BE2F314}" type="sibTrans" cxnId="{4F9B35A7-3ABD-44DB-9A4B-1C66F77CEC58}">
      <dgm:prSet/>
      <dgm:spPr/>
      <dgm:t>
        <a:bodyPr/>
        <a:lstStyle/>
        <a:p>
          <a:endParaRPr lang="ru-RU"/>
        </a:p>
      </dgm:t>
    </dgm:pt>
    <dgm:pt modelId="{132858C3-A6A8-4AA9-AC28-1BCCB9338FCB}">
      <dgm:prSet phldrT="[Текст]" custT="1"/>
      <dgm:spPr/>
      <dgm:t>
        <a:bodyPr/>
        <a:lstStyle/>
        <a:p>
          <a:r>
            <a:rPr lang="ru-RU" sz="1800" dirty="0">
              <a:latin typeface="Open Sans"/>
            </a:rPr>
            <a:t>Собственный  «птичий  язык», ритуалы </a:t>
          </a:r>
          <a:r>
            <a:rPr lang="ru-RU" sz="1800" dirty="0" smtClean="0">
              <a:latin typeface="Open Sans"/>
            </a:rPr>
            <a:t>и </a:t>
          </a:r>
          <a:r>
            <a:rPr lang="ru-RU" sz="1800" dirty="0">
              <a:latin typeface="Open Sans"/>
            </a:rPr>
            <a:t>символика</a:t>
          </a:r>
          <a:endParaRPr lang="ru-RU" sz="1800" dirty="0"/>
        </a:p>
      </dgm:t>
    </dgm:pt>
    <dgm:pt modelId="{963275CB-D329-4FBF-AA2C-8CDC3839C327}" type="parTrans" cxnId="{F6D2F139-4A79-4260-B354-C7A462418E4C}">
      <dgm:prSet/>
      <dgm:spPr/>
      <dgm:t>
        <a:bodyPr/>
        <a:lstStyle/>
        <a:p>
          <a:endParaRPr lang="ru-RU"/>
        </a:p>
      </dgm:t>
    </dgm:pt>
    <dgm:pt modelId="{BEE5EA60-B508-4948-9708-B53B3EE94786}" type="sibTrans" cxnId="{F6D2F139-4A79-4260-B354-C7A462418E4C}">
      <dgm:prSet/>
      <dgm:spPr/>
      <dgm:t>
        <a:bodyPr/>
        <a:lstStyle/>
        <a:p>
          <a:endParaRPr lang="ru-RU"/>
        </a:p>
      </dgm:t>
    </dgm:pt>
    <dgm:pt modelId="{E3FC459E-AEA0-4883-9594-080E0DD0BA3E}">
      <dgm:prSet phldrT="[Текст]" custT="1"/>
      <dgm:spPr/>
      <dgm:t>
        <a:bodyPr/>
        <a:lstStyle/>
        <a:p>
          <a:r>
            <a:rPr lang="ru-RU" sz="1800" dirty="0">
              <a:latin typeface="Open Sans"/>
            </a:rPr>
            <a:t>Невозможность достижения результатов</a:t>
          </a:r>
          <a:endParaRPr lang="ru-RU" sz="1800" dirty="0"/>
        </a:p>
      </dgm:t>
    </dgm:pt>
    <dgm:pt modelId="{1AC45ACB-103D-431C-9E91-B95D5C7BFF3D}" type="parTrans" cxnId="{0D4EEA75-3F1A-4D92-9B70-B92E577D6FF3}">
      <dgm:prSet/>
      <dgm:spPr/>
      <dgm:t>
        <a:bodyPr/>
        <a:lstStyle/>
        <a:p>
          <a:endParaRPr lang="ru-RU"/>
        </a:p>
      </dgm:t>
    </dgm:pt>
    <dgm:pt modelId="{9AB84FF0-F617-47A4-9CA6-81944C4261AF}" type="sibTrans" cxnId="{0D4EEA75-3F1A-4D92-9B70-B92E577D6FF3}">
      <dgm:prSet/>
      <dgm:spPr/>
      <dgm:t>
        <a:bodyPr/>
        <a:lstStyle/>
        <a:p>
          <a:endParaRPr lang="ru-RU"/>
        </a:p>
      </dgm:t>
    </dgm:pt>
    <dgm:pt modelId="{3DA18C33-4A52-42EE-8BEC-5BE2897CF955}">
      <dgm:prSet phldrT="[Текст]" custT="1"/>
      <dgm:spPr/>
      <dgm:t>
        <a:bodyPr/>
        <a:lstStyle/>
        <a:p>
          <a:r>
            <a:rPr lang="ru-RU" sz="1800" dirty="0" smtClean="0">
              <a:latin typeface="Open Sans"/>
            </a:rPr>
            <a:t>Погружение </a:t>
          </a:r>
          <a:r>
            <a:rPr lang="ru-RU" sz="1800" dirty="0">
              <a:latin typeface="Open Sans"/>
            </a:rPr>
            <a:t>в </a:t>
          </a:r>
          <a:r>
            <a:rPr lang="ru-RU" sz="1800" dirty="0" smtClean="0">
              <a:latin typeface="Open Sans"/>
            </a:rPr>
            <a:t>проблему </a:t>
          </a:r>
          <a:r>
            <a:rPr lang="ru-RU" sz="1800" dirty="0">
              <a:latin typeface="Open Sans"/>
            </a:rPr>
            <a:t>ученика</a:t>
          </a:r>
          <a:endParaRPr lang="ru-RU" sz="1800" dirty="0"/>
        </a:p>
      </dgm:t>
    </dgm:pt>
    <dgm:pt modelId="{67ABEF7B-18BE-4C92-90D8-3CE7398D6D7E}" type="parTrans" cxnId="{BDC9A1F8-64D4-4F7E-8C09-7DB098C90823}">
      <dgm:prSet/>
      <dgm:spPr/>
      <dgm:t>
        <a:bodyPr/>
        <a:lstStyle/>
        <a:p>
          <a:endParaRPr lang="ru-RU"/>
        </a:p>
      </dgm:t>
    </dgm:pt>
    <dgm:pt modelId="{D5864F7A-73CF-4971-A212-D75285FE7CD3}" type="sibTrans" cxnId="{BDC9A1F8-64D4-4F7E-8C09-7DB098C90823}">
      <dgm:prSet/>
      <dgm:spPr/>
      <dgm:t>
        <a:bodyPr/>
        <a:lstStyle/>
        <a:p>
          <a:endParaRPr lang="ru-RU"/>
        </a:p>
      </dgm:t>
    </dgm:pt>
    <dgm:pt modelId="{605A6516-3C83-421D-8FB4-3681247A8907}">
      <dgm:prSet phldrT="[Текст]" custT="1"/>
      <dgm:spPr/>
      <dgm:t>
        <a:bodyPr/>
        <a:lstStyle/>
        <a:p>
          <a:r>
            <a:rPr lang="ru-RU" sz="1800" dirty="0">
              <a:latin typeface="Open Sans"/>
            </a:rPr>
            <a:t>Создание </a:t>
          </a:r>
          <a:r>
            <a:rPr lang="ru-RU" sz="1800" dirty="0" err="1">
              <a:latin typeface="Open Sans"/>
            </a:rPr>
            <a:t>созависимых</a:t>
          </a:r>
          <a:r>
            <a:rPr lang="ru-RU" sz="1800" dirty="0">
              <a:latin typeface="Open Sans"/>
            </a:rPr>
            <a:t> отношений</a:t>
          </a:r>
          <a:endParaRPr lang="ru-RU" sz="1800" dirty="0"/>
        </a:p>
      </dgm:t>
    </dgm:pt>
    <dgm:pt modelId="{9A70F0B3-6316-4C8D-821A-38C6D40A6C6C}" type="parTrans" cxnId="{73DBEFEB-CD7B-4843-B4FD-665915A50ADE}">
      <dgm:prSet/>
      <dgm:spPr/>
      <dgm:t>
        <a:bodyPr/>
        <a:lstStyle/>
        <a:p>
          <a:endParaRPr lang="ru-RU"/>
        </a:p>
      </dgm:t>
    </dgm:pt>
    <dgm:pt modelId="{C1FA5F96-38FE-4101-BD0C-002F646B3766}" type="sibTrans" cxnId="{73DBEFEB-CD7B-4843-B4FD-665915A50ADE}">
      <dgm:prSet/>
      <dgm:spPr/>
      <dgm:t>
        <a:bodyPr/>
        <a:lstStyle/>
        <a:p>
          <a:endParaRPr lang="ru-RU"/>
        </a:p>
      </dgm:t>
    </dgm:pt>
    <dgm:pt modelId="{6170B2B6-A2A7-46CD-B6E1-BBF08C06C189}">
      <dgm:prSet custT="1"/>
      <dgm:spPr/>
      <dgm:t>
        <a:bodyPr/>
        <a:lstStyle/>
        <a:p>
          <a:r>
            <a:rPr lang="ru-RU" sz="1800" dirty="0">
              <a:latin typeface="Open Sans"/>
            </a:rPr>
            <a:t>Садистские, сексуальные отношения под благовидным предлогом</a:t>
          </a:r>
        </a:p>
      </dgm:t>
    </dgm:pt>
    <dgm:pt modelId="{8F6A5892-5428-4696-AABA-0F839544568E}" type="parTrans" cxnId="{A4AC56E7-B050-49A9-9FAA-3BAF432DF459}">
      <dgm:prSet/>
      <dgm:spPr/>
      <dgm:t>
        <a:bodyPr/>
        <a:lstStyle/>
        <a:p>
          <a:endParaRPr lang="ru-RU"/>
        </a:p>
      </dgm:t>
    </dgm:pt>
    <dgm:pt modelId="{4442D620-9F0F-4E8D-91FD-C4DB7C027CA7}" type="sibTrans" cxnId="{A4AC56E7-B050-49A9-9FAA-3BAF432DF459}">
      <dgm:prSet/>
      <dgm:spPr/>
      <dgm:t>
        <a:bodyPr/>
        <a:lstStyle/>
        <a:p>
          <a:endParaRPr lang="ru-RU"/>
        </a:p>
      </dgm:t>
    </dgm:pt>
    <dgm:pt modelId="{D5829EBF-2A34-4C7C-B9BC-A44C92BE2979}">
      <dgm:prSet custT="1"/>
      <dgm:spPr/>
      <dgm:t>
        <a:bodyPr/>
        <a:lstStyle/>
        <a:p>
          <a:r>
            <a:rPr lang="ru-RU" sz="1800" dirty="0">
              <a:latin typeface="Open Sans"/>
            </a:rPr>
            <a:t>Невозможность </a:t>
          </a:r>
          <a:r>
            <a:rPr lang="ru-RU" sz="1800" dirty="0" smtClean="0">
              <a:latin typeface="Open Sans"/>
            </a:rPr>
            <a:t>выйти в </a:t>
          </a:r>
          <a:r>
            <a:rPr lang="ru-RU" sz="1800" dirty="0">
              <a:latin typeface="Open Sans"/>
            </a:rPr>
            <a:t>наблюдательную позицию</a:t>
          </a:r>
        </a:p>
      </dgm:t>
    </dgm:pt>
    <dgm:pt modelId="{B3FE8EC4-CCF0-4197-AC99-DC9137206FA0}" type="parTrans" cxnId="{954E3243-0944-461D-AF60-D424479DDC91}">
      <dgm:prSet/>
      <dgm:spPr/>
      <dgm:t>
        <a:bodyPr/>
        <a:lstStyle/>
        <a:p>
          <a:endParaRPr lang="ru-RU"/>
        </a:p>
      </dgm:t>
    </dgm:pt>
    <dgm:pt modelId="{42E44446-80EC-4491-9179-15A74D57C3FE}" type="sibTrans" cxnId="{954E3243-0944-461D-AF60-D424479DDC91}">
      <dgm:prSet/>
      <dgm:spPr/>
      <dgm:t>
        <a:bodyPr/>
        <a:lstStyle/>
        <a:p>
          <a:endParaRPr lang="ru-RU"/>
        </a:p>
      </dgm:t>
    </dgm:pt>
    <dgm:pt modelId="{325707EB-6ED5-4F33-AC0E-BFD7B16BCEB1}" type="pres">
      <dgm:prSet presAssocID="{570038E5-1361-4AC9-8F73-804FEB1D60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4CA0C1-EF9B-4D5A-B48E-9C20CC3A480E}" type="pres">
      <dgm:prSet presAssocID="{570038E5-1361-4AC9-8F73-804FEB1D609F}" presName="Name1" presStyleCnt="0"/>
      <dgm:spPr/>
    </dgm:pt>
    <dgm:pt modelId="{175C8F0D-C9F6-43B0-BFA7-3B9C2BD7BC43}" type="pres">
      <dgm:prSet presAssocID="{570038E5-1361-4AC9-8F73-804FEB1D609F}" presName="cycle" presStyleCnt="0"/>
      <dgm:spPr/>
    </dgm:pt>
    <dgm:pt modelId="{B1F41116-0F6A-40B1-9138-A379943BEBC5}" type="pres">
      <dgm:prSet presAssocID="{570038E5-1361-4AC9-8F73-804FEB1D609F}" presName="srcNode" presStyleLbl="node1" presStyleIdx="0" presStyleCnt="7"/>
      <dgm:spPr/>
    </dgm:pt>
    <dgm:pt modelId="{8E23BD0E-ED97-4C96-BDE5-870893EEC2E2}" type="pres">
      <dgm:prSet presAssocID="{570038E5-1361-4AC9-8F73-804FEB1D609F}" presName="conn" presStyleLbl="parChTrans1D2" presStyleIdx="0" presStyleCnt="1"/>
      <dgm:spPr/>
      <dgm:t>
        <a:bodyPr/>
        <a:lstStyle/>
        <a:p>
          <a:endParaRPr lang="ru-RU"/>
        </a:p>
      </dgm:t>
    </dgm:pt>
    <dgm:pt modelId="{523DB590-4F91-4B71-A97A-9FB3E19C3B00}" type="pres">
      <dgm:prSet presAssocID="{570038E5-1361-4AC9-8F73-804FEB1D609F}" presName="extraNode" presStyleLbl="node1" presStyleIdx="0" presStyleCnt="7"/>
      <dgm:spPr/>
    </dgm:pt>
    <dgm:pt modelId="{6EDE6FF9-19A8-487B-8915-108F3AF79C46}" type="pres">
      <dgm:prSet presAssocID="{570038E5-1361-4AC9-8F73-804FEB1D609F}" presName="dstNode" presStyleLbl="node1" presStyleIdx="0" presStyleCnt="7"/>
      <dgm:spPr/>
    </dgm:pt>
    <dgm:pt modelId="{5E1C15A1-C367-4231-B0E1-E334E392B048}" type="pres">
      <dgm:prSet presAssocID="{7C0A2039-E91E-4EE5-9761-CBE8B71D6C3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5E6D-F2AE-4093-8036-35B41EF847C9}" type="pres">
      <dgm:prSet presAssocID="{7C0A2039-E91E-4EE5-9761-CBE8B71D6C3B}" presName="accent_1" presStyleCnt="0"/>
      <dgm:spPr/>
    </dgm:pt>
    <dgm:pt modelId="{A44119EE-BCD6-4B4E-A9EE-5C17932BF250}" type="pres">
      <dgm:prSet presAssocID="{7C0A2039-E91E-4EE5-9761-CBE8B71D6C3B}" presName="accentRepeatNode" presStyleLbl="solidFgAcc1" presStyleIdx="0" presStyleCnt="7"/>
      <dgm:spPr/>
    </dgm:pt>
    <dgm:pt modelId="{BEF9BF97-C985-4E67-A498-082AF9F99939}" type="pres">
      <dgm:prSet presAssocID="{3DA18C33-4A52-42EE-8BEC-5BE2897CF95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5B15D-D056-4C61-A7A1-3848472746BC}" type="pres">
      <dgm:prSet presAssocID="{3DA18C33-4A52-42EE-8BEC-5BE2897CF955}" presName="accent_2" presStyleCnt="0"/>
      <dgm:spPr/>
    </dgm:pt>
    <dgm:pt modelId="{B89752F1-D503-42B3-92AA-730C86E46F96}" type="pres">
      <dgm:prSet presAssocID="{3DA18C33-4A52-42EE-8BEC-5BE2897CF955}" presName="accentRepeatNode" presStyleLbl="solidFgAcc1" presStyleIdx="1" presStyleCnt="7"/>
      <dgm:spPr/>
    </dgm:pt>
    <dgm:pt modelId="{A1CAEBC4-07DE-4078-A605-608311AD7D52}" type="pres">
      <dgm:prSet presAssocID="{605A6516-3C83-421D-8FB4-3681247A890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A2C5-1A19-430A-9809-DC7AC03CBA8C}" type="pres">
      <dgm:prSet presAssocID="{605A6516-3C83-421D-8FB4-3681247A8907}" presName="accent_3" presStyleCnt="0"/>
      <dgm:spPr/>
    </dgm:pt>
    <dgm:pt modelId="{476A1E33-E2DC-4D0D-A8D2-C36F9F1DC6B9}" type="pres">
      <dgm:prSet presAssocID="{605A6516-3C83-421D-8FB4-3681247A8907}" presName="accentRepeatNode" presStyleLbl="solidFgAcc1" presStyleIdx="2" presStyleCnt="7"/>
      <dgm:spPr/>
    </dgm:pt>
    <dgm:pt modelId="{5B59820E-0B6A-44AC-B82C-AE2C5744BA4C}" type="pres">
      <dgm:prSet presAssocID="{132858C3-A6A8-4AA9-AC28-1BCCB9338FC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01072-9446-4DEA-9463-462F4F895939}" type="pres">
      <dgm:prSet presAssocID="{132858C3-A6A8-4AA9-AC28-1BCCB9338FCB}" presName="accent_4" presStyleCnt="0"/>
      <dgm:spPr/>
    </dgm:pt>
    <dgm:pt modelId="{93CFB87E-B60C-4CF8-B26E-559F0937DDCC}" type="pres">
      <dgm:prSet presAssocID="{132858C3-A6A8-4AA9-AC28-1BCCB9338FCB}" presName="accentRepeatNode" presStyleLbl="solidFgAcc1" presStyleIdx="3" presStyleCnt="7"/>
      <dgm:spPr/>
    </dgm:pt>
    <dgm:pt modelId="{472F7A55-5521-4E89-A3BB-0F3A2D30439D}" type="pres">
      <dgm:prSet presAssocID="{E3FC459E-AEA0-4883-9594-080E0DD0BA3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B852D-1367-4070-BD87-270BD7523B04}" type="pres">
      <dgm:prSet presAssocID="{E3FC459E-AEA0-4883-9594-080E0DD0BA3E}" presName="accent_5" presStyleCnt="0"/>
      <dgm:spPr/>
    </dgm:pt>
    <dgm:pt modelId="{348CF0AA-324D-46A3-AEFF-973464F9982A}" type="pres">
      <dgm:prSet presAssocID="{E3FC459E-AEA0-4883-9594-080E0DD0BA3E}" presName="accentRepeatNode" presStyleLbl="solidFgAcc1" presStyleIdx="4" presStyleCnt="7"/>
      <dgm:spPr/>
    </dgm:pt>
    <dgm:pt modelId="{C0C0CC93-03FE-4A50-A4FF-69720D3BF356}" type="pres">
      <dgm:prSet presAssocID="{6170B2B6-A2A7-46CD-B6E1-BBF08C06C189}" presName="text_6" presStyleLbl="node1" presStyleIdx="5" presStyleCnt="7" custScaleX="101715" custScaleY="144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0A065-2DCE-4C55-97F2-BBC205F85764}" type="pres">
      <dgm:prSet presAssocID="{6170B2B6-A2A7-46CD-B6E1-BBF08C06C189}" presName="accent_6" presStyleCnt="0"/>
      <dgm:spPr/>
    </dgm:pt>
    <dgm:pt modelId="{B9896D89-9671-4A9F-A715-92232230F170}" type="pres">
      <dgm:prSet presAssocID="{6170B2B6-A2A7-46CD-B6E1-BBF08C06C189}" presName="accentRepeatNode" presStyleLbl="solidFgAcc1" presStyleIdx="5" presStyleCnt="7"/>
      <dgm:spPr/>
    </dgm:pt>
    <dgm:pt modelId="{53E9D94C-47B7-4C34-84B4-D42C50D430B8}" type="pres">
      <dgm:prSet presAssocID="{D5829EBF-2A34-4C7C-B9BC-A44C92BE297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4AA4D-FC05-4587-98E0-5989F0756919}" type="pres">
      <dgm:prSet presAssocID="{D5829EBF-2A34-4C7C-B9BC-A44C92BE2979}" presName="accent_7" presStyleCnt="0"/>
      <dgm:spPr/>
    </dgm:pt>
    <dgm:pt modelId="{1E4D8610-AADF-46DD-8C22-B058D2F79A10}" type="pres">
      <dgm:prSet presAssocID="{D5829EBF-2A34-4C7C-B9BC-A44C92BE2979}" presName="accentRepeatNode" presStyleLbl="solidFgAcc1" presStyleIdx="6" presStyleCnt="7"/>
      <dgm:spPr/>
    </dgm:pt>
  </dgm:ptLst>
  <dgm:cxnLst>
    <dgm:cxn modelId="{73DBEFEB-CD7B-4843-B4FD-665915A50ADE}" srcId="{570038E5-1361-4AC9-8F73-804FEB1D609F}" destId="{605A6516-3C83-421D-8FB4-3681247A8907}" srcOrd="2" destOrd="0" parTransId="{9A70F0B3-6316-4C8D-821A-38C6D40A6C6C}" sibTransId="{C1FA5F96-38FE-4101-BD0C-002F646B3766}"/>
    <dgm:cxn modelId="{A4AC56E7-B050-49A9-9FAA-3BAF432DF459}" srcId="{570038E5-1361-4AC9-8F73-804FEB1D609F}" destId="{6170B2B6-A2A7-46CD-B6E1-BBF08C06C189}" srcOrd="5" destOrd="0" parTransId="{8F6A5892-5428-4696-AABA-0F839544568E}" sibTransId="{4442D620-9F0F-4E8D-91FD-C4DB7C027CA7}"/>
    <dgm:cxn modelId="{F4980EC5-9965-4257-A237-EC199CAB1380}" type="presOf" srcId="{E3FC459E-AEA0-4883-9594-080E0DD0BA3E}" destId="{472F7A55-5521-4E89-A3BB-0F3A2D30439D}" srcOrd="0" destOrd="0" presId="urn:microsoft.com/office/officeart/2008/layout/VerticalCurvedList"/>
    <dgm:cxn modelId="{DECCB805-E5CB-461B-8D22-74E0DB0C4F09}" type="presOf" srcId="{570038E5-1361-4AC9-8F73-804FEB1D609F}" destId="{325707EB-6ED5-4F33-AC0E-BFD7B16BCEB1}" srcOrd="0" destOrd="0" presId="urn:microsoft.com/office/officeart/2008/layout/VerticalCurvedList"/>
    <dgm:cxn modelId="{954E3243-0944-461D-AF60-D424479DDC91}" srcId="{570038E5-1361-4AC9-8F73-804FEB1D609F}" destId="{D5829EBF-2A34-4C7C-B9BC-A44C92BE2979}" srcOrd="6" destOrd="0" parTransId="{B3FE8EC4-CCF0-4197-AC99-DC9137206FA0}" sibTransId="{42E44446-80EC-4491-9179-15A74D57C3FE}"/>
    <dgm:cxn modelId="{0D4EEA75-3F1A-4D92-9B70-B92E577D6FF3}" srcId="{570038E5-1361-4AC9-8F73-804FEB1D609F}" destId="{E3FC459E-AEA0-4883-9594-080E0DD0BA3E}" srcOrd="4" destOrd="0" parTransId="{1AC45ACB-103D-431C-9E91-B95D5C7BFF3D}" sibTransId="{9AB84FF0-F617-47A4-9CA6-81944C4261AF}"/>
    <dgm:cxn modelId="{E7122798-D361-437A-9E2F-FA1B767965F4}" type="presOf" srcId="{605A6516-3C83-421D-8FB4-3681247A8907}" destId="{A1CAEBC4-07DE-4078-A605-608311AD7D52}" srcOrd="0" destOrd="0" presId="urn:microsoft.com/office/officeart/2008/layout/VerticalCurvedList"/>
    <dgm:cxn modelId="{BDC9A1F8-64D4-4F7E-8C09-7DB098C90823}" srcId="{570038E5-1361-4AC9-8F73-804FEB1D609F}" destId="{3DA18C33-4A52-42EE-8BEC-5BE2897CF955}" srcOrd="1" destOrd="0" parTransId="{67ABEF7B-18BE-4C92-90D8-3CE7398D6D7E}" sibTransId="{D5864F7A-73CF-4971-A212-D75285FE7CD3}"/>
    <dgm:cxn modelId="{F6D2F139-4A79-4260-B354-C7A462418E4C}" srcId="{570038E5-1361-4AC9-8F73-804FEB1D609F}" destId="{132858C3-A6A8-4AA9-AC28-1BCCB9338FCB}" srcOrd="3" destOrd="0" parTransId="{963275CB-D329-4FBF-AA2C-8CDC3839C327}" sibTransId="{BEE5EA60-B508-4948-9708-B53B3EE94786}"/>
    <dgm:cxn modelId="{DBFA05CB-4FA7-41EF-AE14-5BC9A9624DE7}" type="presOf" srcId="{32DE68BF-80EF-4AA7-A6C2-27138BE2F314}" destId="{8E23BD0E-ED97-4C96-BDE5-870893EEC2E2}" srcOrd="0" destOrd="0" presId="urn:microsoft.com/office/officeart/2008/layout/VerticalCurvedList"/>
    <dgm:cxn modelId="{F777A424-040D-4474-977D-5711A38828BF}" type="presOf" srcId="{6170B2B6-A2A7-46CD-B6E1-BBF08C06C189}" destId="{C0C0CC93-03FE-4A50-A4FF-69720D3BF356}" srcOrd="0" destOrd="0" presId="urn:microsoft.com/office/officeart/2008/layout/VerticalCurvedList"/>
    <dgm:cxn modelId="{E78B2F2B-EF52-48EB-B89B-0EFBAE5B5D2E}" type="presOf" srcId="{7C0A2039-E91E-4EE5-9761-CBE8B71D6C3B}" destId="{5E1C15A1-C367-4231-B0E1-E334E392B048}" srcOrd="0" destOrd="0" presId="urn:microsoft.com/office/officeart/2008/layout/VerticalCurvedList"/>
    <dgm:cxn modelId="{26993734-20CC-4D9A-AA9E-4B0AF8753D85}" type="presOf" srcId="{D5829EBF-2A34-4C7C-B9BC-A44C92BE2979}" destId="{53E9D94C-47B7-4C34-84B4-D42C50D430B8}" srcOrd="0" destOrd="0" presId="urn:microsoft.com/office/officeart/2008/layout/VerticalCurvedList"/>
    <dgm:cxn modelId="{01B4EE0D-1909-4B65-B1C4-A26CDC381AC9}" type="presOf" srcId="{3DA18C33-4A52-42EE-8BEC-5BE2897CF955}" destId="{BEF9BF97-C985-4E67-A498-082AF9F99939}" srcOrd="0" destOrd="0" presId="urn:microsoft.com/office/officeart/2008/layout/VerticalCurvedList"/>
    <dgm:cxn modelId="{59631916-1FCB-4D6C-AD7C-64AB9BE72D32}" type="presOf" srcId="{132858C3-A6A8-4AA9-AC28-1BCCB9338FCB}" destId="{5B59820E-0B6A-44AC-B82C-AE2C5744BA4C}" srcOrd="0" destOrd="0" presId="urn:microsoft.com/office/officeart/2008/layout/VerticalCurvedList"/>
    <dgm:cxn modelId="{4F9B35A7-3ABD-44DB-9A4B-1C66F77CEC58}" srcId="{570038E5-1361-4AC9-8F73-804FEB1D609F}" destId="{7C0A2039-E91E-4EE5-9761-CBE8B71D6C3B}" srcOrd="0" destOrd="0" parTransId="{B6A3340A-8FCE-4E9F-B059-283AF4EF7481}" sibTransId="{32DE68BF-80EF-4AA7-A6C2-27138BE2F314}"/>
    <dgm:cxn modelId="{0E14219F-2E1B-4037-B967-036310E9E884}" type="presParOf" srcId="{325707EB-6ED5-4F33-AC0E-BFD7B16BCEB1}" destId="{024CA0C1-EF9B-4D5A-B48E-9C20CC3A480E}" srcOrd="0" destOrd="0" presId="urn:microsoft.com/office/officeart/2008/layout/VerticalCurvedList"/>
    <dgm:cxn modelId="{DC62074E-D2B3-4C8F-96B0-4BA5C99033DA}" type="presParOf" srcId="{024CA0C1-EF9B-4D5A-B48E-9C20CC3A480E}" destId="{175C8F0D-C9F6-43B0-BFA7-3B9C2BD7BC43}" srcOrd="0" destOrd="0" presId="urn:microsoft.com/office/officeart/2008/layout/VerticalCurvedList"/>
    <dgm:cxn modelId="{A52DF74C-7F17-41E9-8FE3-79C9A5EC9CC8}" type="presParOf" srcId="{175C8F0D-C9F6-43B0-BFA7-3B9C2BD7BC43}" destId="{B1F41116-0F6A-40B1-9138-A379943BEBC5}" srcOrd="0" destOrd="0" presId="urn:microsoft.com/office/officeart/2008/layout/VerticalCurvedList"/>
    <dgm:cxn modelId="{F1567102-2994-4195-A3D6-B9689501D80A}" type="presParOf" srcId="{175C8F0D-C9F6-43B0-BFA7-3B9C2BD7BC43}" destId="{8E23BD0E-ED97-4C96-BDE5-870893EEC2E2}" srcOrd="1" destOrd="0" presId="urn:microsoft.com/office/officeart/2008/layout/VerticalCurvedList"/>
    <dgm:cxn modelId="{18E2BED6-BF71-48D2-A4EA-6761AAB21355}" type="presParOf" srcId="{175C8F0D-C9F6-43B0-BFA7-3B9C2BD7BC43}" destId="{523DB590-4F91-4B71-A97A-9FB3E19C3B00}" srcOrd="2" destOrd="0" presId="urn:microsoft.com/office/officeart/2008/layout/VerticalCurvedList"/>
    <dgm:cxn modelId="{8F1EAF4A-BC7E-4388-A1EB-128F9310620F}" type="presParOf" srcId="{175C8F0D-C9F6-43B0-BFA7-3B9C2BD7BC43}" destId="{6EDE6FF9-19A8-487B-8915-108F3AF79C46}" srcOrd="3" destOrd="0" presId="urn:microsoft.com/office/officeart/2008/layout/VerticalCurvedList"/>
    <dgm:cxn modelId="{449335F7-245D-4B87-918B-ADF9BF4C19EE}" type="presParOf" srcId="{024CA0C1-EF9B-4D5A-B48E-9C20CC3A480E}" destId="{5E1C15A1-C367-4231-B0E1-E334E392B048}" srcOrd="1" destOrd="0" presId="urn:microsoft.com/office/officeart/2008/layout/VerticalCurvedList"/>
    <dgm:cxn modelId="{575542BB-F8EA-40AC-AEF1-52576803C70C}" type="presParOf" srcId="{024CA0C1-EF9B-4D5A-B48E-9C20CC3A480E}" destId="{06FC5E6D-F2AE-4093-8036-35B41EF847C9}" srcOrd="2" destOrd="0" presId="urn:microsoft.com/office/officeart/2008/layout/VerticalCurvedList"/>
    <dgm:cxn modelId="{0ADFDC89-B1F8-46C8-8DD6-CB1B69B5E99D}" type="presParOf" srcId="{06FC5E6D-F2AE-4093-8036-35B41EF847C9}" destId="{A44119EE-BCD6-4B4E-A9EE-5C17932BF250}" srcOrd="0" destOrd="0" presId="urn:microsoft.com/office/officeart/2008/layout/VerticalCurvedList"/>
    <dgm:cxn modelId="{BFB89F12-F83C-4279-BD46-2982B9A4933C}" type="presParOf" srcId="{024CA0C1-EF9B-4D5A-B48E-9C20CC3A480E}" destId="{BEF9BF97-C985-4E67-A498-082AF9F99939}" srcOrd="3" destOrd="0" presId="urn:microsoft.com/office/officeart/2008/layout/VerticalCurvedList"/>
    <dgm:cxn modelId="{7701CB93-77D8-4A86-90D5-7E07D31E265C}" type="presParOf" srcId="{024CA0C1-EF9B-4D5A-B48E-9C20CC3A480E}" destId="{1355B15D-D056-4C61-A7A1-3848472746BC}" srcOrd="4" destOrd="0" presId="urn:microsoft.com/office/officeart/2008/layout/VerticalCurvedList"/>
    <dgm:cxn modelId="{BA0724FF-8770-4318-A6D3-69E34F52A6F5}" type="presParOf" srcId="{1355B15D-D056-4C61-A7A1-3848472746BC}" destId="{B89752F1-D503-42B3-92AA-730C86E46F96}" srcOrd="0" destOrd="0" presId="urn:microsoft.com/office/officeart/2008/layout/VerticalCurvedList"/>
    <dgm:cxn modelId="{4F8BDDAB-4A9B-43BE-A6F6-A8013B7DC445}" type="presParOf" srcId="{024CA0C1-EF9B-4D5A-B48E-9C20CC3A480E}" destId="{A1CAEBC4-07DE-4078-A605-608311AD7D52}" srcOrd="5" destOrd="0" presId="urn:microsoft.com/office/officeart/2008/layout/VerticalCurvedList"/>
    <dgm:cxn modelId="{A0C842F9-0C15-427E-8872-75C9FBD9FB42}" type="presParOf" srcId="{024CA0C1-EF9B-4D5A-B48E-9C20CC3A480E}" destId="{64EEA2C5-1A19-430A-9809-DC7AC03CBA8C}" srcOrd="6" destOrd="0" presId="urn:microsoft.com/office/officeart/2008/layout/VerticalCurvedList"/>
    <dgm:cxn modelId="{3082BB91-0AB2-40BF-A932-742557549B08}" type="presParOf" srcId="{64EEA2C5-1A19-430A-9809-DC7AC03CBA8C}" destId="{476A1E33-E2DC-4D0D-A8D2-C36F9F1DC6B9}" srcOrd="0" destOrd="0" presId="urn:microsoft.com/office/officeart/2008/layout/VerticalCurvedList"/>
    <dgm:cxn modelId="{6B52FB53-1110-48D5-9E66-0A9627279F7A}" type="presParOf" srcId="{024CA0C1-EF9B-4D5A-B48E-9C20CC3A480E}" destId="{5B59820E-0B6A-44AC-B82C-AE2C5744BA4C}" srcOrd="7" destOrd="0" presId="urn:microsoft.com/office/officeart/2008/layout/VerticalCurvedList"/>
    <dgm:cxn modelId="{358034B7-AD11-4381-B19A-57FFACE2D426}" type="presParOf" srcId="{024CA0C1-EF9B-4D5A-B48E-9C20CC3A480E}" destId="{73301072-9446-4DEA-9463-462F4F895939}" srcOrd="8" destOrd="0" presId="urn:microsoft.com/office/officeart/2008/layout/VerticalCurvedList"/>
    <dgm:cxn modelId="{5665372D-D9DB-43C2-8FA7-762D32085CC8}" type="presParOf" srcId="{73301072-9446-4DEA-9463-462F4F895939}" destId="{93CFB87E-B60C-4CF8-B26E-559F0937DDCC}" srcOrd="0" destOrd="0" presId="urn:microsoft.com/office/officeart/2008/layout/VerticalCurvedList"/>
    <dgm:cxn modelId="{437000C0-B131-48A6-9822-CE0A6E4AD1A5}" type="presParOf" srcId="{024CA0C1-EF9B-4D5A-B48E-9C20CC3A480E}" destId="{472F7A55-5521-4E89-A3BB-0F3A2D30439D}" srcOrd="9" destOrd="0" presId="urn:microsoft.com/office/officeart/2008/layout/VerticalCurvedList"/>
    <dgm:cxn modelId="{8209CDDD-961D-4CB0-89DC-A2D6E35C0DFC}" type="presParOf" srcId="{024CA0C1-EF9B-4D5A-B48E-9C20CC3A480E}" destId="{982B852D-1367-4070-BD87-270BD7523B04}" srcOrd="10" destOrd="0" presId="urn:microsoft.com/office/officeart/2008/layout/VerticalCurvedList"/>
    <dgm:cxn modelId="{8DCBA3B1-A134-4D2A-BAEC-EDDDF4B1EB2B}" type="presParOf" srcId="{982B852D-1367-4070-BD87-270BD7523B04}" destId="{348CF0AA-324D-46A3-AEFF-973464F9982A}" srcOrd="0" destOrd="0" presId="urn:microsoft.com/office/officeart/2008/layout/VerticalCurvedList"/>
    <dgm:cxn modelId="{596C79E8-9BF6-4D4F-AFB7-706B055036AC}" type="presParOf" srcId="{024CA0C1-EF9B-4D5A-B48E-9C20CC3A480E}" destId="{C0C0CC93-03FE-4A50-A4FF-69720D3BF356}" srcOrd="11" destOrd="0" presId="urn:microsoft.com/office/officeart/2008/layout/VerticalCurvedList"/>
    <dgm:cxn modelId="{CC1137E8-052B-428D-8B40-3486DD36383D}" type="presParOf" srcId="{024CA0C1-EF9B-4D5A-B48E-9C20CC3A480E}" destId="{6E50A065-2DCE-4C55-97F2-BBC205F85764}" srcOrd="12" destOrd="0" presId="urn:microsoft.com/office/officeart/2008/layout/VerticalCurvedList"/>
    <dgm:cxn modelId="{605B7023-E4D8-4CC6-878D-BF4D24593A87}" type="presParOf" srcId="{6E50A065-2DCE-4C55-97F2-BBC205F85764}" destId="{B9896D89-9671-4A9F-A715-92232230F170}" srcOrd="0" destOrd="0" presId="urn:microsoft.com/office/officeart/2008/layout/VerticalCurvedList"/>
    <dgm:cxn modelId="{12B21FF4-D62D-40AB-AB33-ADEE6D282854}" type="presParOf" srcId="{024CA0C1-EF9B-4D5A-B48E-9C20CC3A480E}" destId="{53E9D94C-47B7-4C34-84B4-D42C50D430B8}" srcOrd="13" destOrd="0" presId="urn:microsoft.com/office/officeart/2008/layout/VerticalCurvedList"/>
    <dgm:cxn modelId="{E492BCE2-7FFB-49E4-B96F-8C67D6F764DC}" type="presParOf" srcId="{024CA0C1-EF9B-4D5A-B48E-9C20CC3A480E}" destId="{0FD4AA4D-FC05-4587-98E0-5989F0756919}" srcOrd="14" destOrd="0" presId="urn:microsoft.com/office/officeart/2008/layout/VerticalCurvedList"/>
    <dgm:cxn modelId="{0E7B5A65-3D3D-4FD0-9126-3F9605F4D262}" type="presParOf" srcId="{0FD4AA4D-FC05-4587-98E0-5989F0756919}" destId="{1E4D8610-AADF-46DD-8C22-B058D2F79A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FD1E2-217C-4F0D-A749-D00CE112C2F7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AC552CC-7F46-44C9-B2B5-2AA3F0EE8686}">
      <dgm:prSet phldrT="[Текст]" custT="1"/>
      <dgm:spPr/>
      <dgm:t>
        <a:bodyPr/>
        <a:lstStyle/>
        <a:p>
          <a:r>
            <a:rPr lang="ru-RU" sz="1700" dirty="0">
              <a:latin typeface="Open Sans"/>
            </a:rPr>
            <a:t>Использование  заученных </a:t>
          </a:r>
          <a:r>
            <a:rPr lang="ru-RU" sz="1700" dirty="0" smtClean="0">
              <a:latin typeface="Open Sans"/>
            </a:rPr>
            <a:t>фраз и  </a:t>
          </a:r>
          <a:r>
            <a:rPr lang="ru-RU" sz="1700" dirty="0">
              <a:latin typeface="Open Sans"/>
            </a:rPr>
            <a:t>клише</a:t>
          </a:r>
          <a:endParaRPr lang="ru-RU" sz="1700" dirty="0"/>
        </a:p>
      </dgm:t>
    </dgm:pt>
    <dgm:pt modelId="{80282C30-AF5C-413D-9854-580590683623}" type="parTrans" cxnId="{004D0C0F-2E59-4377-A83D-DCE997E9E110}">
      <dgm:prSet/>
      <dgm:spPr/>
      <dgm:t>
        <a:bodyPr/>
        <a:lstStyle/>
        <a:p>
          <a:endParaRPr lang="ru-RU"/>
        </a:p>
      </dgm:t>
    </dgm:pt>
    <dgm:pt modelId="{BFB2F1BD-FFEA-426A-874D-C719AF7499B0}" type="sibTrans" cxnId="{004D0C0F-2E59-4377-A83D-DCE997E9E110}">
      <dgm:prSet/>
      <dgm:spPr/>
      <dgm:t>
        <a:bodyPr/>
        <a:lstStyle/>
        <a:p>
          <a:endParaRPr lang="ru-RU"/>
        </a:p>
      </dgm:t>
    </dgm:pt>
    <dgm:pt modelId="{44E27505-1E16-465E-979B-DD0BE09165D0}">
      <dgm:prSet phldrT="[Текст]" custT="1"/>
      <dgm:spPr/>
      <dgm:t>
        <a:bodyPr/>
        <a:lstStyle/>
        <a:p>
          <a:r>
            <a:rPr lang="ru-RU" sz="1700" dirty="0">
              <a:latin typeface="Open Sans"/>
            </a:rPr>
            <a:t>Ограничение, </a:t>
          </a:r>
          <a:r>
            <a:rPr lang="ru-RU" sz="1700" dirty="0" smtClean="0">
              <a:latin typeface="Open Sans"/>
            </a:rPr>
            <a:t>общения </a:t>
          </a:r>
          <a:r>
            <a:rPr lang="ru-RU" sz="1700" dirty="0">
              <a:latin typeface="Open Sans"/>
            </a:rPr>
            <a:t>с  привычным близким кругом </a:t>
          </a:r>
          <a:r>
            <a:rPr lang="ru-RU" sz="1700" dirty="0" smtClean="0">
              <a:latin typeface="Open Sans"/>
            </a:rPr>
            <a:t>людей  </a:t>
          </a:r>
          <a:endParaRPr lang="ru-RU" sz="1700" dirty="0"/>
        </a:p>
      </dgm:t>
    </dgm:pt>
    <dgm:pt modelId="{EA5CD38D-CFFF-46E3-9108-975F0EE8DDAF}" type="parTrans" cxnId="{55547A59-F6CF-453B-8620-A1436E5B908D}">
      <dgm:prSet/>
      <dgm:spPr/>
      <dgm:t>
        <a:bodyPr/>
        <a:lstStyle/>
        <a:p>
          <a:endParaRPr lang="ru-RU"/>
        </a:p>
      </dgm:t>
    </dgm:pt>
    <dgm:pt modelId="{6F955A99-E986-49B3-92D4-59488ABCBC6B}" type="sibTrans" cxnId="{55547A59-F6CF-453B-8620-A1436E5B908D}">
      <dgm:prSet/>
      <dgm:spPr/>
      <dgm:t>
        <a:bodyPr/>
        <a:lstStyle/>
        <a:p>
          <a:endParaRPr lang="ru-RU"/>
        </a:p>
      </dgm:t>
    </dgm:pt>
    <dgm:pt modelId="{2C5BE5EC-DD8C-42B5-BCD8-45BE78D83CB8}">
      <dgm:prSet phldrT="[Текст]" custT="1"/>
      <dgm:spPr/>
      <dgm:t>
        <a:bodyPr/>
        <a:lstStyle/>
        <a:p>
          <a:r>
            <a:rPr lang="ru-RU" sz="1700" dirty="0">
              <a:latin typeface="Open Sans"/>
            </a:rPr>
            <a:t>Невосприимчивость </a:t>
          </a:r>
          <a:r>
            <a:rPr lang="ru-RU" sz="1700" dirty="0" smtClean="0">
              <a:latin typeface="Open Sans"/>
            </a:rPr>
            <a:t>к </a:t>
          </a:r>
          <a:r>
            <a:rPr lang="ru-RU" sz="1700" dirty="0">
              <a:latin typeface="Open Sans"/>
            </a:rPr>
            <a:t>информации, недостаток сна</a:t>
          </a:r>
          <a:r>
            <a:rPr lang="ru-RU" sz="1100" dirty="0">
              <a:latin typeface="Open Sans"/>
            </a:rPr>
            <a:t/>
          </a:r>
          <a:br>
            <a:rPr lang="ru-RU" sz="1100" dirty="0">
              <a:latin typeface="Open Sans"/>
            </a:rPr>
          </a:br>
          <a:endParaRPr lang="ru-RU" sz="1100" dirty="0"/>
        </a:p>
      </dgm:t>
    </dgm:pt>
    <dgm:pt modelId="{9435DFA8-9B3E-4B1A-BA54-B0E7FB25F677}" type="parTrans" cxnId="{787A1D2F-D507-4585-B8CD-1100A94C2E23}">
      <dgm:prSet/>
      <dgm:spPr/>
      <dgm:t>
        <a:bodyPr/>
        <a:lstStyle/>
        <a:p>
          <a:endParaRPr lang="ru-RU"/>
        </a:p>
      </dgm:t>
    </dgm:pt>
    <dgm:pt modelId="{917F7DFE-3899-46FD-A713-45046DDC5679}" type="sibTrans" cxnId="{787A1D2F-D507-4585-B8CD-1100A94C2E23}">
      <dgm:prSet/>
      <dgm:spPr/>
      <dgm:t>
        <a:bodyPr/>
        <a:lstStyle/>
        <a:p>
          <a:endParaRPr lang="ru-RU"/>
        </a:p>
      </dgm:t>
    </dgm:pt>
    <dgm:pt modelId="{FA692187-4E43-4643-92FC-33E8A4649184}">
      <dgm:prSet phldrT="[Текст]" custT="1"/>
      <dgm:spPr/>
      <dgm:t>
        <a:bodyPr/>
        <a:lstStyle/>
        <a:p>
          <a:r>
            <a:rPr lang="ru-RU" sz="1700" dirty="0">
              <a:latin typeface="Open Sans"/>
            </a:rPr>
            <a:t>Снижение, вплоть до полного отсутствия,  </a:t>
          </a:r>
          <a:r>
            <a:rPr lang="ru-RU" sz="1700" dirty="0" smtClean="0">
              <a:latin typeface="Open Sans"/>
            </a:rPr>
            <a:t>способности </a:t>
          </a:r>
          <a:r>
            <a:rPr lang="ru-RU" sz="1700" dirty="0">
              <a:latin typeface="Open Sans"/>
            </a:rPr>
            <a:t>вести  конструктивный  диалог</a:t>
          </a:r>
          <a:endParaRPr lang="ru-RU" sz="1700" dirty="0"/>
        </a:p>
      </dgm:t>
    </dgm:pt>
    <dgm:pt modelId="{207F7F3A-651A-491B-8C58-171B6B3ABE83}" type="parTrans" cxnId="{5EB15C25-0239-4303-81D8-35120088E4A1}">
      <dgm:prSet/>
      <dgm:spPr/>
      <dgm:t>
        <a:bodyPr/>
        <a:lstStyle/>
        <a:p>
          <a:endParaRPr lang="ru-RU"/>
        </a:p>
      </dgm:t>
    </dgm:pt>
    <dgm:pt modelId="{1C8D7481-1438-431A-893A-C9838BEA03F4}" type="sibTrans" cxnId="{5EB15C25-0239-4303-81D8-35120088E4A1}">
      <dgm:prSet/>
      <dgm:spPr/>
      <dgm:t>
        <a:bodyPr/>
        <a:lstStyle/>
        <a:p>
          <a:endParaRPr lang="ru-RU"/>
        </a:p>
      </dgm:t>
    </dgm:pt>
    <dgm:pt modelId="{8BB1EC41-D487-495F-9D95-269925C8B422}">
      <dgm:prSet custT="1"/>
      <dgm:spPr/>
      <dgm:t>
        <a:bodyPr/>
        <a:lstStyle/>
        <a:p>
          <a:r>
            <a:rPr lang="ru-RU" sz="1700" dirty="0">
              <a:latin typeface="Open Sans"/>
            </a:rPr>
            <a:t>Попытки  </a:t>
          </a:r>
          <a:r>
            <a:rPr lang="ru-RU" sz="1700" dirty="0" smtClean="0">
              <a:latin typeface="Open Sans"/>
            </a:rPr>
            <a:t>привлечения в  </a:t>
          </a:r>
          <a:r>
            <a:rPr lang="ru-RU" sz="1700" dirty="0">
              <a:latin typeface="Open Sans"/>
            </a:rPr>
            <a:t>идеологию друзей и знакомых </a:t>
          </a:r>
          <a:endParaRPr lang="ru-RU" sz="1700" dirty="0"/>
        </a:p>
      </dgm:t>
    </dgm:pt>
    <dgm:pt modelId="{CAFA8F26-DC74-48A0-9FEB-A5398FA4FA9E}" type="parTrans" cxnId="{E75CA7B2-29E1-4D78-82F0-7705E958C58B}">
      <dgm:prSet/>
      <dgm:spPr/>
      <dgm:t>
        <a:bodyPr/>
        <a:lstStyle/>
        <a:p>
          <a:endParaRPr lang="ru-RU"/>
        </a:p>
      </dgm:t>
    </dgm:pt>
    <dgm:pt modelId="{E38B3C38-AC21-442A-A374-71E7D8F3017D}" type="sibTrans" cxnId="{E75CA7B2-29E1-4D78-82F0-7705E958C58B}">
      <dgm:prSet/>
      <dgm:spPr/>
      <dgm:t>
        <a:bodyPr/>
        <a:lstStyle/>
        <a:p>
          <a:endParaRPr lang="ru-RU"/>
        </a:p>
      </dgm:t>
    </dgm:pt>
    <dgm:pt modelId="{BF7331EE-6A48-463D-B8ED-EE9FDE1C9991}">
      <dgm:prSet custT="1"/>
      <dgm:spPr/>
      <dgm:t>
        <a:bodyPr/>
        <a:lstStyle/>
        <a:p>
          <a:r>
            <a:rPr lang="ru-RU" sz="1700" dirty="0" err="1" smtClean="0">
              <a:latin typeface="Open Sans"/>
            </a:rPr>
            <a:t>Дистанцирование</a:t>
          </a:r>
          <a:r>
            <a:rPr lang="ru-RU" sz="1700" dirty="0" smtClean="0">
              <a:latin typeface="Open Sans"/>
            </a:rPr>
            <a:t> </a:t>
          </a:r>
          <a:r>
            <a:rPr lang="ru-RU" sz="1700" dirty="0">
              <a:latin typeface="Open Sans"/>
            </a:rPr>
            <a:t>от  </a:t>
          </a:r>
          <a:r>
            <a:rPr lang="ru-RU" sz="1700" dirty="0" smtClean="0">
              <a:latin typeface="Open Sans"/>
            </a:rPr>
            <a:t>близких и </a:t>
          </a:r>
          <a:r>
            <a:rPr lang="ru-RU" sz="1700" dirty="0">
              <a:latin typeface="Open Sans"/>
            </a:rPr>
            <a:t>друзей</a:t>
          </a:r>
          <a:endParaRPr lang="ru-RU" sz="1700" dirty="0"/>
        </a:p>
      </dgm:t>
    </dgm:pt>
    <dgm:pt modelId="{15C90D18-23D5-42C9-BAC7-FE4D7C9ABF98}" type="parTrans" cxnId="{97D4FC0D-5273-4AD7-84D4-6FAB8586E86F}">
      <dgm:prSet/>
      <dgm:spPr/>
      <dgm:t>
        <a:bodyPr/>
        <a:lstStyle/>
        <a:p>
          <a:endParaRPr lang="ru-RU"/>
        </a:p>
      </dgm:t>
    </dgm:pt>
    <dgm:pt modelId="{75A25516-7658-495C-A5B6-D67B4510D6AD}" type="sibTrans" cxnId="{97D4FC0D-5273-4AD7-84D4-6FAB8586E86F}">
      <dgm:prSet/>
      <dgm:spPr/>
      <dgm:t>
        <a:bodyPr/>
        <a:lstStyle/>
        <a:p>
          <a:endParaRPr lang="ru-RU"/>
        </a:p>
      </dgm:t>
    </dgm:pt>
    <dgm:pt modelId="{A639E9AC-AD75-46A1-9CED-B5B3A98FE48C}">
      <dgm:prSet custT="1"/>
      <dgm:spPr/>
      <dgm:t>
        <a:bodyPr/>
        <a:lstStyle/>
        <a:p>
          <a:r>
            <a:rPr lang="ru-RU" sz="1700" dirty="0">
              <a:latin typeface="Open Sans"/>
            </a:rPr>
            <a:t>Частое, </a:t>
          </a:r>
          <a:r>
            <a:rPr lang="ru-RU" sz="1700" dirty="0" smtClean="0">
              <a:latin typeface="Open Sans"/>
            </a:rPr>
            <a:t>систематическое  </a:t>
          </a:r>
          <a:r>
            <a:rPr lang="ru-RU" sz="1700" dirty="0">
              <a:latin typeface="Open Sans"/>
            </a:rPr>
            <a:t>посещение </a:t>
          </a:r>
          <a:r>
            <a:rPr lang="ru-RU" sz="1700" dirty="0" smtClean="0">
              <a:latin typeface="Open Sans"/>
            </a:rPr>
            <a:t>тематических </a:t>
          </a:r>
          <a:r>
            <a:rPr lang="ru-RU" sz="1700" dirty="0">
              <a:latin typeface="Open Sans"/>
            </a:rPr>
            <a:t>мероприятий</a:t>
          </a:r>
          <a:endParaRPr lang="ru-RU" sz="1700" dirty="0"/>
        </a:p>
      </dgm:t>
    </dgm:pt>
    <dgm:pt modelId="{585A656E-AC96-46D5-BA50-3AA428A58B52}" type="parTrans" cxnId="{D9172A01-A2D1-4CB5-B2CD-2594095828B0}">
      <dgm:prSet/>
      <dgm:spPr/>
      <dgm:t>
        <a:bodyPr/>
        <a:lstStyle/>
        <a:p>
          <a:endParaRPr lang="ru-RU"/>
        </a:p>
      </dgm:t>
    </dgm:pt>
    <dgm:pt modelId="{C26AAAFF-36F9-4A6D-A1B1-C42DE2F1EDBD}" type="sibTrans" cxnId="{D9172A01-A2D1-4CB5-B2CD-2594095828B0}">
      <dgm:prSet/>
      <dgm:spPr/>
      <dgm:t>
        <a:bodyPr/>
        <a:lstStyle/>
        <a:p>
          <a:endParaRPr lang="ru-RU"/>
        </a:p>
      </dgm:t>
    </dgm:pt>
    <dgm:pt modelId="{65815E52-8C3B-455D-B4F4-D972F1266F20}" type="pres">
      <dgm:prSet presAssocID="{CE2FD1E2-217C-4F0D-A749-D00CE112C2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5A9BC-7112-49E8-A69D-E7BAFDE19E21}" type="pres">
      <dgm:prSet presAssocID="{FAC552CC-7F46-44C9-B2B5-2AA3F0EE868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10B09-895E-4877-BA6D-BB86CDA95899}" type="pres">
      <dgm:prSet presAssocID="{BFB2F1BD-FFEA-426A-874D-C719AF7499B0}" presName="sibTrans" presStyleCnt="0"/>
      <dgm:spPr/>
    </dgm:pt>
    <dgm:pt modelId="{6B5A0960-3FDE-468D-AD80-51BC703C402C}" type="pres">
      <dgm:prSet presAssocID="{BF7331EE-6A48-463D-B8ED-EE9FDE1C9991}" presName="node" presStyleLbl="node1" presStyleIdx="1" presStyleCnt="7" custScaleX="10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AD982-0F10-4012-9F6E-1C9E385EDA05}" type="pres">
      <dgm:prSet presAssocID="{75A25516-7658-495C-A5B6-D67B4510D6AD}" presName="sibTrans" presStyleCnt="0"/>
      <dgm:spPr/>
    </dgm:pt>
    <dgm:pt modelId="{72BBC7A9-CAC5-4587-B282-FDF475ECE6C8}" type="pres">
      <dgm:prSet presAssocID="{44E27505-1E16-465E-979B-DD0BE09165D0}" presName="node" presStyleLbl="node1" presStyleIdx="2" presStyleCnt="7" custScaleX="104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B1E9-9826-4540-9212-B385A2BC6245}" type="pres">
      <dgm:prSet presAssocID="{6F955A99-E986-49B3-92D4-59488ABCBC6B}" presName="sibTrans" presStyleCnt="0"/>
      <dgm:spPr/>
    </dgm:pt>
    <dgm:pt modelId="{8D5DF218-5893-43F8-B020-DC2A10E6ED10}" type="pres">
      <dgm:prSet presAssocID="{2C5BE5EC-DD8C-42B5-BCD8-45BE78D83CB8}" presName="node" presStyleLbl="node1" presStyleIdx="3" presStyleCnt="7" custScaleX="103522" custLinFactNeighborX="507" custLinFactNeighborY="-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B34CE-8FD5-452E-ADF7-122A50DA4A51}" type="pres">
      <dgm:prSet presAssocID="{917F7DFE-3899-46FD-A713-45046DDC5679}" presName="sibTrans" presStyleCnt="0"/>
      <dgm:spPr/>
    </dgm:pt>
    <dgm:pt modelId="{CA320DE2-6C67-4A45-8049-A3887BAA6CD8}" type="pres">
      <dgm:prSet presAssocID="{FA692187-4E43-4643-92FC-33E8A4649184}" presName="node" presStyleLbl="node1" presStyleIdx="4" presStyleCnt="7" custScaleX="115994" custScaleY="10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02452-C1B7-4C46-87FA-643318235E94}" type="pres">
      <dgm:prSet presAssocID="{1C8D7481-1438-431A-893A-C9838BEA03F4}" presName="sibTrans" presStyleCnt="0"/>
      <dgm:spPr/>
    </dgm:pt>
    <dgm:pt modelId="{BAA036FB-A216-4753-83C0-3DEC5EA21BF2}" type="pres">
      <dgm:prSet presAssocID="{8BB1EC41-D487-495F-9D95-269925C8B422}" presName="node" presStyleLbl="node1" presStyleIdx="5" presStyleCnt="7" custScaleX="108907" custScaleY="99476" custLinFactNeighborX="253" custLinFactNeighborY="-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C2D59-DCE2-46F9-9337-1F561D701A95}" type="pres">
      <dgm:prSet presAssocID="{E38B3C38-AC21-442A-A374-71E7D8F3017D}" presName="sibTrans" presStyleCnt="0"/>
      <dgm:spPr/>
    </dgm:pt>
    <dgm:pt modelId="{68417642-749B-4C53-AA92-B86402B1E39F}" type="pres">
      <dgm:prSet presAssocID="{A639E9AC-AD75-46A1-9CED-B5B3A98FE48C}" presName="node" presStyleLbl="node1" presStyleIdx="6" presStyleCnt="7" custScaleX="146298" custScaleY="6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71D300-F347-4A7D-8377-44913CB8836B}" type="presOf" srcId="{2C5BE5EC-DD8C-42B5-BCD8-45BE78D83CB8}" destId="{8D5DF218-5893-43F8-B020-DC2A10E6ED10}" srcOrd="0" destOrd="0" presId="urn:microsoft.com/office/officeart/2005/8/layout/default#1"/>
    <dgm:cxn modelId="{11B4CE2D-4576-409C-850A-46327F34F13E}" type="presOf" srcId="{FA692187-4E43-4643-92FC-33E8A4649184}" destId="{CA320DE2-6C67-4A45-8049-A3887BAA6CD8}" srcOrd="0" destOrd="0" presId="urn:microsoft.com/office/officeart/2005/8/layout/default#1"/>
    <dgm:cxn modelId="{D9172A01-A2D1-4CB5-B2CD-2594095828B0}" srcId="{CE2FD1E2-217C-4F0D-A749-D00CE112C2F7}" destId="{A639E9AC-AD75-46A1-9CED-B5B3A98FE48C}" srcOrd="6" destOrd="0" parTransId="{585A656E-AC96-46D5-BA50-3AA428A58B52}" sibTransId="{C26AAAFF-36F9-4A6D-A1B1-C42DE2F1EDBD}"/>
    <dgm:cxn modelId="{004D0C0F-2E59-4377-A83D-DCE997E9E110}" srcId="{CE2FD1E2-217C-4F0D-A749-D00CE112C2F7}" destId="{FAC552CC-7F46-44C9-B2B5-2AA3F0EE8686}" srcOrd="0" destOrd="0" parTransId="{80282C30-AF5C-413D-9854-580590683623}" sibTransId="{BFB2F1BD-FFEA-426A-874D-C719AF7499B0}"/>
    <dgm:cxn modelId="{10841292-BC4C-4AB3-B640-44090EA9254E}" type="presOf" srcId="{A639E9AC-AD75-46A1-9CED-B5B3A98FE48C}" destId="{68417642-749B-4C53-AA92-B86402B1E39F}" srcOrd="0" destOrd="0" presId="urn:microsoft.com/office/officeart/2005/8/layout/default#1"/>
    <dgm:cxn modelId="{86648B09-DBA1-4CD1-83BD-70571D80787F}" type="presOf" srcId="{CE2FD1E2-217C-4F0D-A749-D00CE112C2F7}" destId="{65815E52-8C3B-455D-B4F4-D972F1266F20}" srcOrd="0" destOrd="0" presId="urn:microsoft.com/office/officeart/2005/8/layout/default#1"/>
    <dgm:cxn modelId="{337033A0-4592-4C3E-A22F-8A04C31701D7}" type="presOf" srcId="{FAC552CC-7F46-44C9-B2B5-2AA3F0EE8686}" destId="{8775A9BC-7112-49E8-A69D-E7BAFDE19E21}" srcOrd="0" destOrd="0" presId="urn:microsoft.com/office/officeart/2005/8/layout/default#1"/>
    <dgm:cxn modelId="{E75CA7B2-29E1-4D78-82F0-7705E958C58B}" srcId="{CE2FD1E2-217C-4F0D-A749-D00CE112C2F7}" destId="{8BB1EC41-D487-495F-9D95-269925C8B422}" srcOrd="5" destOrd="0" parTransId="{CAFA8F26-DC74-48A0-9FEB-A5398FA4FA9E}" sibTransId="{E38B3C38-AC21-442A-A374-71E7D8F3017D}"/>
    <dgm:cxn modelId="{787A1D2F-D507-4585-B8CD-1100A94C2E23}" srcId="{CE2FD1E2-217C-4F0D-A749-D00CE112C2F7}" destId="{2C5BE5EC-DD8C-42B5-BCD8-45BE78D83CB8}" srcOrd="3" destOrd="0" parTransId="{9435DFA8-9B3E-4B1A-BA54-B0E7FB25F677}" sibTransId="{917F7DFE-3899-46FD-A713-45046DDC5679}"/>
    <dgm:cxn modelId="{A119400C-6E72-4890-8CF7-438BB97161A1}" type="presOf" srcId="{BF7331EE-6A48-463D-B8ED-EE9FDE1C9991}" destId="{6B5A0960-3FDE-468D-AD80-51BC703C402C}" srcOrd="0" destOrd="0" presId="urn:microsoft.com/office/officeart/2005/8/layout/default#1"/>
    <dgm:cxn modelId="{5EB15C25-0239-4303-81D8-35120088E4A1}" srcId="{CE2FD1E2-217C-4F0D-A749-D00CE112C2F7}" destId="{FA692187-4E43-4643-92FC-33E8A4649184}" srcOrd="4" destOrd="0" parTransId="{207F7F3A-651A-491B-8C58-171B6B3ABE83}" sibTransId="{1C8D7481-1438-431A-893A-C9838BEA03F4}"/>
    <dgm:cxn modelId="{6EE44AEA-B93D-45C1-8E7A-F6427821C9D7}" type="presOf" srcId="{44E27505-1E16-465E-979B-DD0BE09165D0}" destId="{72BBC7A9-CAC5-4587-B282-FDF475ECE6C8}" srcOrd="0" destOrd="0" presId="urn:microsoft.com/office/officeart/2005/8/layout/default#1"/>
    <dgm:cxn modelId="{97D4FC0D-5273-4AD7-84D4-6FAB8586E86F}" srcId="{CE2FD1E2-217C-4F0D-A749-D00CE112C2F7}" destId="{BF7331EE-6A48-463D-B8ED-EE9FDE1C9991}" srcOrd="1" destOrd="0" parTransId="{15C90D18-23D5-42C9-BAC7-FE4D7C9ABF98}" sibTransId="{75A25516-7658-495C-A5B6-D67B4510D6AD}"/>
    <dgm:cxn modelId="{C603596B-4543-4645-A2B1-68156B7647CC}" type="presOf" srcId="{8BB1EC41-D487-495F-9D95-269925C8B422}" destId="{BAA036FB-A216-4753-83C0-3DEC5EA21BF2}" srcOrd="0" destOrd="0" presId="urn:microsoft.com/office/officeart/2005/8/layout/default#1"/>
    <dgm:cxn modelId="{55547A59-F6CF-453B-8620-A1436E5B908D}" srcId="{CE2FD1E2-217C-4F0D-A749-D00CE112C2F7}" destId="{44E27505-1E16-465E-979B-DD0BE09165D0}" srcOrd="2" destOrd="0" parTransId="{EA5CD38D-CFFF-46E3-9108-975F0EE8DDAF}" sibTransId="{6F955A99-E986-49B3-92D4-59488ABCBC6B}"/>
    <dgm:cxn modelId="{6DB48797-EAFA-4958-B613-CBE332BD7D46}" type="presParOf" srcId="{65815E52-8C3B-455D-B4F4-D972F1266F20}" destId="{8775A9BC-7112-49E8-A69D-E7BAFDE19E21}" srcOrd="0" destOrd="0" presId="urn:microsoft.com/office/officeart/2005/8/layout/default#1"/>
    <dgm:cxn modelId="{0EC7BFA2-BBC4-471E-B4DE-146A4C391EC8}" type="presParOf" srcId="{65815E52-8C3B-455D-B4F4-D972F1266F20}" destId="{D5510B09-895E-4877-BA6D-BB86CDA95899}" srcOrd="1" destOrd="0" presId="urn:microsoft.com/office/officeart/2005/8/layout/default#1"/>
    <dgm:cxn modelId="{748373CE-5BC1-470E-808B-A42497548961}" type="presParOf" srcId="{65815E52-8C3B-455D-B4F4-D972F1266F20}" destId="{6B5A0960-3FDE-468D-AD80-51BC703C402C}" srcOrd="2" destOrd="0" presId="urn:microsoft.com/office/officeart/2005/8/layout/default#1"/>
    <dgm:cxn modelId="{3A4D46B9-9BF2-43A4-9E03-21D55C12DB98}" type="presParOf" srcId="{65815E52-8C3B-455D-B4F4-D972F1266F20}" destId="{EA2AD982-0F10-4012-9F6E-1C9E385EDA05}" srcOrd="3" destOrd="0" presId="urn:microsoft.com/office/officeart/2005/8/layout/default#1"/>
    <dgm:cxn modelId="{8F0C56E0-3388-4352-AFBA-8B93EBAA2C9C}" type="presParOf" srcId="{65815E52-8C3B-455D-B4F4-D972F1266F20}" destId="{72BBC7A9-CAC5-4587-B282-FDF475ECE6C8}" srcOrd="4" destOrd="0" presId="urn:microsoft.com/office/officeart/2005/8/layout/default#1"/>
    <dgm:cxn modelId="{A393B634-4602-4B08-B913-D0281FA31F19}" type="presParOf" srcId="{65815E52-8C3B-455D-B4F4-D972F1266F20}" destId="{8A80B1E9-9826-4540-9212-B385A2BC6245}" srcOrd="5" destOrd="0" presId="urn:microsoft.com/office/officeart/2005/8/layout/default#1"/>
    <dgm:cxn modelId="{D1030448-1538-45DE-8342-F44B53CCEB66}" type="presParOf" srcId="{65815E52-8C3B-455D-B4F4-D972F1266F20}" destId="{8D5DF218-5893-43F8-B020-DC2A10E6ED10}" srcOrd="6" destOrd="0" presId="urn:microsoft.com/office/officeart/2005/8/layout/default#1"/>
    <dgm:cxn modelId="{0C52AECB-BA55-4525-8074-1566C1137EDC}" type="presParOf" srcId="{65815E52-8C3B-455D-B4F4-D972F1266F20}" destId="{57DB34CE-8FD5-452E-ADF7-122A50DA4A51}" srcOrd="7" destOrd="0" presId="urn:microsoft.com/office/officeart/2005/8/layout/default#1"/>
    <dgm:cxn modelId="{250F2830-6308-4A89-9EEF-F8B3268AF78C}" type="presParOf" srcId="{65815E52-8C3B-455D-B4F4-D972F1266F20}" destId="{CA320DE2-6C67-4A45-8049-A3887BAA6CD8}" srcOrd="8" destOrd="0" presId="urn:microsoft.com/office/officeart/2005/8/layout/default#1"/>
    <dgm:cxn modelId="{7C379CA1-6055-4A92-9311-6D1E1A0A9089}" type="presParOf" srcId="{65815E52-8C3B-455D-B4F4-D972F1266F20}" destId="{03202452-C1B7-4C46-87FA-643318235E94}" srcOrd="9" destOrd="0" presId="urn:microsoft.com/office/officeart/2005/8/layout/default#1"/>
    <dgm:cxn modelId="{B7B0632B-D693-49CB-ADFD-8FB6A60B2B08}" type="presParOf" srcId="{65815E52-8C3B-455D-B4F4-D972F1266F20}" destId="{BAA036FB-A216-4753-83C0-3DEC5EA21BF2}" srcOrd="10" destOrd="0" presId="urn:microsoft.com/office/officeart/2005/8/layout/default#1"/>
    <dgm:cxn modelId="{D89DF4C6-D60C-4AF4-A39E-C5999DA2461A}" type="presParOf" srcId="{65815E52-8C3B-455D-B4F4-D972F1266F20}" destId="{A2FC2D59-DCE2-46F9-9337-1F561D701A95}" srcOrd="11" destOrd="0" presId="urn:microsoft.com/office/officeart/2005/8/layout/default#1"/>
    <dgm:cxn modelId="{C3417297-5EC0-4831-8FCB-97B26E347439}" type="presParOf" srcId="{65815E52-8C3B-455D-B4F4-D972F1266F20}" destId="{68417642-749B-4C53-AA92-B86402B1E39F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3BD0E-ED97-4C96-BDE5-870893EEC2E2}">
      <dsp:nvSpPr>
        <dsp:cNvPr id="0" name=""/>
        <dsp:cNvSpPr/>
      </dsp:nvSpPr>
      <dsp:spPr>
        <a:xfrm>
          <a:off x="-5001302" y="-762079"/>
          <a:ext cx="5923456" cy="5923456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C15A1-C367-4231-B0E1-E334E392B048}">
      <dsp:nvSpPr>
        <dsp:cNvPr id="0" name=""/>
        <dsp:cNvSpPr/>
      </dsp:nvSpPr>
      <dsp:spPr>
        <a:xfrm>
          <a:off x="279242" y="199992"/>
          <a:ext cx="7211876" cy="3998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Open Sans"/>
            </a:rPr>
            <a:t>«Учение» и Гуру, который «решает все проблемы»</a:t>
          </a:r>
          <a:endParaRPr lang="ru-RU" sz="1800" kern="1200" dirty="0"/>
        </a:p>
      </dsp:txBody>
      <dsp:txXfrm>
        <a:off x="279242" y="199992"/>
        <a:ext cx="7211876" cy="399808"/>
      </dsp:txXfrm>
    </dsp:sp>
    <dsp:sp modelId="{A44119EE-BCD6-4B4E-A9EE-5C17932BF250}">
      <dsp:nvSpPr>
        <dsp:cNvPr id="0" name=""/>
        <dsp:cNvSpPr/>
      </dsp:nvSpPr>
      <dsp:spPr>
        <a:xfrm>
          <a:off x="29362" y="150016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9BF97-C985-4E67-A498-082AF9F99939}">
      <dsp:nvSpPr>
        <dsp:cNvPr id="0" name=""/>
        <dsp:cNvSpPr/>
      </dsp:nvSpPr>
      <dsp:spPr>
        <a:xfrm>
          <a:off x="641304" y="800056"/>
          <a:ext cx="6849814" cy="3998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Open Sans"/>
            </a:rPr>
            <a:t>Погружение  в  проблему  ученика</a:t>
          </a:r>
          <a:endParaRPr lang="ru-RU" sz="1800" kern="1200" dirty="0"/>
        </a:p>
      </dsp:txBody>
      <dsp:txXfrm>
        <a:off x="641304" y="800056"/>
        <a:ext cx="6849814" cy="399808"/>
      </dsp:txXfrm>
    </dsp:sp>
    <dsp:sp modelId="{B89752F1-D503-42B3-92AA-730C86E46F96}">
      <dsp:nvSpPr>
        <dsp:cNvPr id="0" name=""/>
        <dsp:cNvSpPr/>
      </dsp:nvSpPr>
      <dsp:spPr>
        <a:xfrm>
          <a:off x="391424" y="750080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AEBC4-07DE-4078-A605-608311AD7D52}">
      <dsp:nvSpPr>
        <dsp:cNvPr id="0" name=""/>
        <dsp:cNvSpPr/>
      </dsp:nvSpPr>
      <dsp:spPr>
        <a:xfrm>
          <a:off x="839712" y="1399680"/>
          <a:ext cx="6651406" cy="3998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Open Sans"/>
            </a:rPr>
            <a:t>Создание </a:t>
          </a:r>
          <a:r>
            <a:rPr lang="ru-RU" sz="1800" kern="1200" dirty="0" err="1">
              <a:latin typeface="Open Sans"/>
            </a:rPr>
            <a:t>созависимых</a:t>
          </a:r>
          <a:r>
            <a:rPr lang="ru-RU" sz="1800" kern="1200" dirty="0">
              <a:latin typeface="Open Sans"/>
            </a:rPr>
            <a:t> отношений</a:t>
          </a:r>
          <a:endParaRPr lang="ru-RU" sz="1800" kern="1200" dirty="0"/>
        </a:p>
      </dsp:txBody>
      <dsp:txXfrm>
        <a:off x="839712" y="1399680"/>
        <a:ext cx="6651406" cy="399808"/>
      </dsp:txXfrm>
    </dsp:sp>
    <dsp:sp modelId="{476A1E33-E2DC-4D0D-A8D2-C36F9F1DC6B9}">
      <dsp:nvSpPr>
        <dsp:cNvPr id="0" name=""/>
        <dsp:cNvSpPr/>
      </dsp:nvSpPr>
      <dsp:spPr>
        <a:xfrm>
          <a:off x="589832" y="1349704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9820E-0B6A-44AC-B82C-AE2C5744BA4C}">
      <dsp:nvSpPr>
        <dsp:cNvPr id="0" name=""/>
        <dsp:cNvSpPr/>
      </dsp:nvSpPr>
      <dsp:spPr>
        <a:xfrm>
          <a:off x="903062" y="1999744"/>
          <a:ext cx="6588056" cy="3998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Open Sans"/>
            </a:rPr>
            <a:t>Собственный  «птичий  язык», ритуалы  и  символика</a:t>
          </a:r>
          <a:endParaRPr lang="ru-RU" sz="1800" kern="1200" dirty="0"/>
        </a:p>
      </dsp:txBody>
      <dsp:txXfrm>
        <a:off x="903062" y="1999744"/>
        <a:ext cx="6588056" cy="399808"/>
      </dsp:txXfrm>
    </dsp:sp>
    <dsp:sp modelId="{93CFB87E-B60C-4CF8-B26E-559F0937DDCC}">
      <dsp:nvSpPr>
        <dsp:cNvPr id="0" name=""/>
        <dsp:cNvSpPr/>
      </dsp:nvSpPr>
      <dsp:spPr>
        <a:xfrm>
          <a:off x="653182" y="1949768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F7A55-5521-4E89-A3BB-0F3A2D30439D}">
      <dsp:nvSpPr>
        <dsp:cNvPr id="0" name=""/>
        <dsp:cNvSpPr/>
      </dsp:nvSpPr>
      <dsp:spPr>
        <a:xfrm>
          <a:off x="839712" y="2599809"/>
          <a:ext cx="6651406" cy="3998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Open Sans"/>
            </a:rPr>
            <a:t>Невозможность достижения результатов</a:t>
          </a:r>
          <a:endParaRPr lang="ru-RU" sz="1800" kern="1200" dirty="0"/>
        </a:p>
      </dsp:txBody>
      <dsp:txXfrm>
        <a:off x="839712" y="2599809"/>
        <a:ext cx="6651406" cy="399808"/>
      </dsp:txXfrm>
    </dsp:sp>
    <dsp:sp modelId="{348CF0AA-324D-46A3-AEFF-973464F9982A}">
      <dsp:nvSpPr>
        <dsp:cNvPr id="0" name=""/>
        <dsp:cNvSpPr/>
      </dsp:nvSpPr>
      <dsp:spPr>
        <a:xfrm>
          <a:off x="589832" y="2549833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0CC93-03FE-4A50-A4FF-69720D3BF356}">
      <dsp:nvSpPr>
        <dsp:cNvPr id="0" name=""/>
        <dsp:cNvSpPr/>
      </dsp:nvSpPr>
      <dsp:spPr>
        <a:xfrm>
          <a:off x="582567" y="3110024"/>
          <a:ext cx="6967288" cy="57862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Open Sans"/>
            </a:rPr>
            <a:t>Садистские, сексуальные отношения под благовидным предлогом</a:t>
          </a:r>
        </a:p>
      </dsp:txBody>
      <dsp:txXfrm>
        <a:off x="582567" y="3110024"/>
        <a:ext cx="6967288" cy="578626"/>
      </dsp:txXfrm>
    </dsp:sp>
    <dsp:sp modelId="{B9896D89-9671-4A9F-A715-92232230F170}">
      <dsp:nvSpPr>
        <dsp:cNvPr id="0" name=""/>
        <dsp:cNvSpPr/>
      </dsp:nvSpPr>
      <dsp:spPr>
        <a:xfrm>
          <a:off x="391424" y="3149457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9D94C-47B7-4C34-84B4-D42C50D430B8}">
      <dsp:nvSpPr>
        <dsp:cNvPr id="0" name=""/>
        <dsp:cNvSpPr/>
      </dsp:nvSpPr>
      <dsp:spPr>
        <a:xfrm>
          <a:off x="279242" y="3799497"/>
          <a:ext cx="7211876" cy="3998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4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Open Sans"/>
            </a:rPr>
            <a:t>Невозможность выйти  в  наблюдательную позицию</a:t>
          </a:r>
          <a:endParaRPr lang="ru-RU" sz="1800" kern="1200" dirty="0">
            <a:latin typeface="Open Sans"/>
          </a:endParaRPr>
        </a:p>
      </dsp:txBody>
      <dsp:txXfrm>
        <a:off x="279242" y="3799497"/>
        <a:ext cx="7211876" cy="399808"/>
      </dsp:txXfrm>
    </dsp:sp>
    <dsp:sp modelId="{1E4D8610-AADF-46DD-8C22-B058D2F79A10}">
      <dsp:nvSpPr>
        <dsp:cNvPr id="0" name=""/>
        <dsp:cNvSpPr/>
      </dsp:nvSpPr>
      <dsp:spPr>
        <a:xfrm>
          <a:off x="29362" y="3749521"/>
          <a:ext cx="499760" cy="4997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A9BC-7112-49E8-A69D-E7BAFDE19E21}">
      <dsp:nvSpPr>
        <dsp:cNvPr id="0" name=""/>
        <dsp:cNvSpPr/>
      </dsp:nvSpPr>
      <dsp:spPr>
        <a:xfrm>
          <a:off x="188503" y="183964"/>
          <a:ext cx="2088513" cy="125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Open Sans"/>
            </a:rPr>
            <a:t>Использование  заученных  фраз  и  клише</a:t>
          </a:r>
          <a:endParaRPr lang="ru-RU" sz="1700" kern="1200" dirty="0"/>
        </a:p>
      </dsp:txBody>
      <dsp:txXfrm>
        <a:off x="188503" y="183964"/>
        <a:ext cx="2088513" cy="1253108"/>
      </dsp:txXfrm>
    </dsp:sp>
    <dsp:sp modelId="{6B5A0960-3FDE-468D-AD80-51BC703C402C}">
      <dsp:nvSpPr>
        <dsp:cNvPr id="0" name=""/>
        <dsp:cNvSpPr/>
      </dsp:nvSpPr>
      <dsp:spPr>
        <a:xfrm>
          <a:off x="2485868" y="183964"/>
          <a:ext cx="2266810" cy="125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>
              <a:latin typeface="Open Sans"/>
            </a:rPr>
            <a:t>Дистанцирование</a:t>
          </a:r>
          <a:r>
            <a:rPr lang="ru-RU" sz="1700" kern="1200" dirty="0">
              <a:latin typeface="Open Sans"/>
            </a:rPr>
            <a:t>  от  близких  и  друзей</a:t>
          </a:r>
          <a:endParaRPr lang="ru-RU" sz="1700" kern="1200" dirty="0"/>
        </a:p>
      </dsp:txBody>
      <dsp:txXfrm>
        <a:off x="2485868" y="183964"/>
        <a:ext cx="2266810" cy="1253108"/>
      </dsp:txXfrm>
    </dsp:sp>
    <dsp:sp modelId="{72BBC7A9-CAC5-4587-B282-FDF475ECE6C8}">
      <dsp:nvSpPr>
        <dsp:cNvPr id="0" name=""/>
        <dsp:cNvSpPr/>
      </dsp:nvSpPr>
      <dsp:spPr>
        <a:xfrm>
          <a:off x="4961530" y="183964"/>
          <a:ext cx="2186632" cy="125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Open Sans"/>
            </a:rPr>
            <a:t>Ограничение, общения  с  привычным близким кругом  людей  </a:t>
          </a:r>
          <a:endParaRPr lang="ru-RU" sz="1700" kern="1200" dirty="0"/>
        </a:p>
      </dsp:txBody>
      <dsp:txXfrm>
        <a:off x="4961530" y="183964"/>
        <a:ext cx="2186632" cy="1253108"/>
      </dsp:txXfrm>
    </dsp:sp>
    <dsp:sp modelId="{8D5DF218-5893-43F8-B020-DC2A10E6ED10}">
      <dsp:nvSpPr>
        <dsp:cNvPr id="0" name=""/>
        <dsp:cNvSpPr/>
      </dsp:nvSpPr>
      <dsp:spPr>
        <a:xfrm>
          <a:off x="77269" y="1656475"/>
          <a:ext cx="2088513" cy="12531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Open Sans"/>
            </a:rPr>
            <a:t>Невосприимчивость  к  информации, недостаток сна</a:t>
          </a:r>
          <a:br>
            <a:rPr lang="ru-RU" sz="1100" kern="1200" dirty="0">
              <a:latin typeface="Open Sans"/>
            </a:rPr>
          </a:br>
          <a:endParaRPr lang="ru-RU" sz="1100" kern="1200" dirty="0"/>
        </a:p>
      </dsp:txBody>
      <dsp:txXfrm>
        <a:off x="77269" y="1656475"/>
        <a:ext cx="2088513" cy="1253108"/>
      </dsp:txXfrm>
    </dsp:sp>
    <dsp:sp modelId="{CA320DE2-6C67-4A45-8049-A3887BAA6CD8}">
      <dsp:nvSpPr>
        <dsp:cNvPr id="0" name=""/>
        <dsp:cNvSpPr/>
      </dsp:nvSpPr>
      <dsp:spPr>
        <a:xfrm>
          <a:off x="2364045" y="1645924"/>
          <a:ext cx="2422550" cy="133779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Open Sans"/>
            </a:rPr>
            <a:t>Снижение, вплоть до полного отсутствия,  способности  вести  конструктивный  диалог</a:t>
          </a:r>
          <a:endParaRPr lang="ru-RU" sz="1700" kern="1200" dirty="0"/>
        </a:p>
      </dsp:txBody>
      <dsp:txXfrm>
        <a:off x="2364045" y="1645924"/>
        <a:ext cx="2422550" cy="1337793"/>
      </dsp:txXfrm>
    </dsp:sp>
    <dsp:sp modelId="{BAA036FB-A216-4753-83C0-3DEC5EA21BF2}">
      <dsp:nvSpPr>
        <dsp:cNvPr id="0" name=""/>
        <dsp:cNvSpPr/>
      </dsp:nvSpPr>
      <dsp:spPr>
        <a:xfrm>
          <a:off x="5000731" y="1663129"/>
          <a:ext cx="2274537" cy="124654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Open Sans"/>
            </a:rPr>
            <a:t>Попытки  привлечения  в  идеологию друзей и знакомых </a:t>
          </a:r>
          <a:endParaRPr lang="ru-RU" sz="1700" kern="1200" dirty="0"/>
        </a:p>
      </dsp:txBody>
      <dsp:txXfrm>
        <a:off x="5000731" y="1663129"/>
        <a:ext cx="2274537" cy="1246541"/>
      </dsp:txXfrm>
    </dsp:sp>
    <dsp:sp modelId="{68417642-749B-4C53-AA92-B86402B1E39F}">
      <dsp:nvSpPr>
        <dsp:cNvPr id="0" name=""/>
        <dsp:cNvSpPr/>
      </dsp:nvSpPr>
      <dsp:spPr>
        <a:xfrm>
          <a:off x="2140606" y="3192569"/>
          <a:ext cx="3055453" cy="81975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Open Sans"/>
            </a:rPr>
            <a:t>Частое,  систематическое  посещение  тематических мероприятий</a:t>
          </a:r>
          <a:endParaRPr lang="ru-RU" sz="1700" kern="1200" dirty="0"/>
        </a:p>
      </dsp:txBody>
      <dsp:txXfrm>
        <a:off x="2140606" y="3192569"/>
        <a:ext cx="3055453" cy="819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56391-CFA0-1544-8425-9183CAE42ACA}" type="datetimeFigureOut">
              <a:rPr lang="ru-RU"/>
              <a:pPr/>
              <a:t>30.12.2022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B0434-EDFD-7D47-BF20-7F125556A486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985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/>
              </a:defRPr>
            </a:lvl1pPr>
          </a:lstStyle>
          <a:p>
            <a:fld id="{DB01AB9E-8BFB-DA44-9869-DDFC164FA55D}" type="datetimeFigureOut">
              <a:rPr lang="en-US"/>
              <a:pPr/>
              <a:t>12/30/2022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/>
              </a:defRPr>
            </a:lvl1pPr>
          </a:lstStyle>
          <a:p>
            <a:fld id="{E73A2C5F-412D-0D44-9204-D985CF72B0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138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A2C5F-412D-0D44-9204-D985CF72B0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63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399" y="610692"/>
            <a:ext cx="3963601" cy="1368000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1978692"/>
            <a:ext cx="3963602" cy="13144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ounded Rectangle 21"/>
          <p:cNvSpPr>
            <a:spLocks/>
          </p:cNvSpPr>
          <p:nvPr userDrawn="1"/>
        </p:nvSpPr>
        <p:spPr>
          <a:xfrm>
            <a:off x="7311872" y="610692"/>
            <a:ext cx="1223728" cy="432000"/>
          </a:xfrm>
          <a:prstGeom prst="roundRect">
            <a:avLst>
              <a:gd name="adj" fmla="val 12691"/>
            </a:avLst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1871" y="692908"/>
            <a:ext cx="1223729" cy="273844"/>
          </a:xfrm>
        </p:spPr>
        <p:txBody>
          <a:bodyPr/>
          <a:lstStyle>
            <a:lvl1pPr algn="ctr">
              <a:defRPr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06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9BD0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2000" y="1676389"/>
            <a:ext cx="6480000" cy="18719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32000" y="3796341"/>
            <a:ext cx="6480000" cy="431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3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 descr="quotes.ai"/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600" y="725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42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rgbClr val="457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2000" y="3005667"/>
            <a:ext cx="6480000" cy="434720"/>
          </a:xfrm>
        </p:spPr>
        <p:txBody>
          <a:bodyPr bIns="46800" anchor="b" anchorCtr="0">
            <a:noAutofit/>
          </a:bodyPr>
          <a:lstStyle>
            <a:lvl1pPr marL="0" indent="0" algn="ctr">
              <a:lnSpc>
                <a:spcPct val="125000"/>
              </a:lnSpc>
              <a:buNone/>
              <a:defRPr sz="2600" b="0" i="0">
                <a:solidFill>
                  <a:schemeClr val="bg1"/>
                </a:solidFill>
                <a:latin typeface="Museo 700"/>
                <a:cs typeface="Museo 7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32000" y="3440388"/>
            <a:ext cx="6480000" cy="28799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4000" y="1566323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26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CBEE4-0768-4FD6-8FB5-15DE28D8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2E7C50-4029-44F5-B70F-C0F5D14C9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984C53-FCF5-455C-886A-1E2EE045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E44C-2829-4998-874B-38CA8EBE9275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844823-00A1-454F-9DD4-4FA27C74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14C6F5-4B6A-4324-948B-FD9201DB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B183-2548-4DA1-8810-BC264B0E1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67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Text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610693"/>
            <a:ext cx="6640286" cy="49602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524" y="1655100"/>
            <a:ext cx="7445874" cy="28800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6" name="Rounded Rectangle 15"/>
          <p:cNvSpPr>
            <a:spLocks/>
          </p:cNvSpPr>
          <p:nvPr userDrawn="1"/>
        </p:nvSpPr>
        <p:spPr>
          <a:xfrm>
            <a:off x="611999" y="-166051"/>
            <a:ext cx="179999" cy="118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ED1F"/>
              </a:gs>
              <a:gs pos="100000">
                <a:srgbClr val="8EFFCB"/>
              </a:gs>
            </a:gsLst>
            <a:lin ang="16200000" scaled="0"/>
            <a:tileRect/>
          </a:gra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68399" y="666477"/>
            <a:ext cx="287999" cy="273844"/>
          </a:xfrm>
        </p:spPr>
        <p:txBody>
          <a:bodyPr/>
          <a:lstStyle/>
          <a:p>
            <a:fld id="{5AA702B1-EDA3-FF46-994A-18FFB6DE5B3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4" name="Oval 23"/>
          <p:cNvSpPr>
            <a:spLocks/>
          </p:cNvSpPr>
          <p:nvPr userDrawn="1"/>
        </p:nvSpPr>
        <p:spPr>
          <a:xfrm>
            <a:off x="8096398" y="587399"/>
            <a:ext cx="432000" cy="432000"/>
          </a:xfrm>
          <a:prstGeom prst="ellipse">
            <a:avLst/>
          </a:pr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495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900003" y="1512055"/>
            <a:ext cx="1727998" cy="1727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708001" y="1512055"/>
            <a:ext cx="1727998" cy="1727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516216" y="1512055"/>
            <a:ext cx="1727998" cy="17279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28003" y="3708053"/>
            <a:ext cx="1871997" cy="28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28003" y="3443962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651222" y="3712082"/>
            <a:ext cx="1871997" cy="28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651222" y="3447991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444208" y="3742842"/>
            <a:ext cx="1871997" cy="28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444208" y="3478751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87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00002" y="2616893"/>
            <a:ext cx="1727999" cy="28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2" y="2162673"/>
            <a:ext cx="1728000" cy="450705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07905" y="2616893"/>
            <a:ext cx="1728000" cy="28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516217" y="2616893"/>
            <a:ext cx="1728000" cy="28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900001" y="1707750"/>
            <a:ext cx="1728000" cy="17280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3708001" y="1707750"/>
            <a:ext cx="1728000" cy="17280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516216" y="1707750"/>
            <a:ext cx="1728000" cy="17280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707904" y="2162673"/>
            <a:ext cx="1728000" cy="450705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516216" y="2162673"/>
            <a:ext cx="1728000" cy="450705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2973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610693"/>
            <a:ext cx="6640286" cy="49602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endParaRPr lang="en-US"/>
          </a:p>
        </p:txBody>
      </p:sp>
      <p:sp>
        <p:nvSpPr>
          <p:cNvPr id="16" name="Rounded Rectangle 15"/>
          <p:cNvSpPr>
            <a:spLocks/>
          </p:cNvSpPr>
          <p:nvPr userDrawn="1"/>
        </p:nvSpPr>
        <p:spPr>
          <a:xfrm>
            <a:off x="611999" y="-166051"/>
            <a:ext cx="179999" cy="118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ED1F"/>
              </a:gs>
              <a:gs pos="100000">
                <a:srgbClr val="8EFFCB"/>
              </a:gs>
            </a:gsLst>
            <a:lin ang="16200000" scaled="0"/>
            <a:tileRect/>
          </a:gra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68399" y="666477"/>
            <a:ext cx="287999" cy="273844"/>
          </a:xfrm>
        </p:spPr>
        <p:txBody>
          <a:bodyPr/>
          <a:lstStyle/>
          <a:p>
            <a:fld id="{5AA702B1-EDA3-FF46-994A-18FFB6DE5B3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4" name="Oval 23"/>
          <p:cNvSpPr>
            <a:spLocks/>
          </p:cNvSpPr>
          <p:nvPr userDrawn="1"/>
        </p:nvSpPr>
        <p:spPr>
          <a:xfrm>
            <a:off x="8096398" y="587399"/>
            <a:ext cx="432000" cy="432000"/>
          </a:xfrm>
          <a:prstGeom prst="ellipse">
            <a:avLst/>
          </a:pr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930885"/>
            <a:ext cx="9144000" cy="0"/>
          </a:xfrm>
          <a:prstGeom prst="line">
            <a:avLst/>
          </a:prstGeom>
          <a:ln w="12700" cmpd="sng">
            <a:solidFill>
              <a:srgbClr val="000000">
                <a:alpha val="20000"/>
              </a:srgb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11232" y="1850890"/>
            <a:ext cx="0" cy="1079995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144074" y="2933366"/>
            <a:ext cx="0" cy="1079993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509872" y="1850890"/>
            <a:ext cx="0" cy="1079995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3455872" y="2876885"/>
            <a:ext cx="108000" cy="108000"/>
          </a:xfrm>
          <a:prstGeom prst="ellips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  <a:cs typeface="Open Sans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866577" y="2933366"/>
            <a:ext cx="0" cy="1079995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1812577" y="2879366"/>
            <a:ext cx="108000" cy="108000"/>
          </a:xfrm>
          <a:prstGeom prst="ellips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  <a:cs typeface="Open Sans Ligh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91960" y="2933366"/>
            <a:ext cx="0" cy="1079995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4337960" y="2879364"/>
            <a:ext cx="108000" cy="108000"/>
          </a:xfrm>
          <a:prstGeom prst="ellips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  <a:cs typeface="Open Sans Ligh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12160" y="1850890"/>
            <a:ext cx="0" cy="1079995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5958160" y="2876885"/>
            <a:ext cx="108000" cy="108000"/>
          </a:xfrm>
          <a:prstGeom prst="ellips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63233" y="1850890"/>
            <a:ext cx="503999" cy="288000"/>
          </a:xfrm>
          <a:prstGeom prst="rect">
            <a:avLst/>
          </a:prstGeom>
        </p:spPr>
        <p:txBody>
          <a:bodyPr lIns="0" tIns="0" bIns="93600" anchor="b" anchorCtr="0">
            <a:noAutofit/>
          </a:bodyPr>
          <a:lstStyle>
            <a:lvl1pPr marL="0" indent="0" algn="r">
              <a:buFont typeface="Arial"/>
              <a:buNone/>
              <a:defRPr sz="1600" b="0" i="0">
                <a:solidFill>
                  <a:srgbClr val="D0F548"/>
                </a:solidFill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861872" y="1853420"/>
            <a:ext cx="504000" cy="288000"/>
          </a:xfrm>
          <a:prstGeom prst="rect">
            <a:avLst/>
          </a:prstGeom>
        </p:spPr>
        <p:txBody>
          <a:bodyPr lIns="0" tIns="0" bIns="93600" anchor="b" anchorCtr="0">
            <a:noAutofit/>
          </a:bodyPr>
          <a:lstStyle>
            <a:lvl1pPr marL="0" indent="0" algn="r">
              <a:buFont typeface="Arial"/>
              <a:buNone/>
              <a:defRPr sz="1600" b="0" i="0">
                <a:solidFill>
                  <a:schemeClr val="bg1"/>
                </a:solidFill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364161" y="1853488"/>
            <a:ext cx="503999" cy="288000"/>
          </a:xfrm>
          <a:prstGeom prst="rect">
            <a:avLst/>
          </a:prstGeom>
        </p:spPr>
        <p:txBody>
          <a:bodyPr lIns="0" tIns="0" bIns="93600" anchor="b" anchorCtr="0">
            <a:noAutofit/>
          </a:bodyPr>
          <a:lstStyle>
            <a:lvl1pPr marL="0" indent="0" algn="r">
              <a:buFont typeface="Arial"/>
              <a:buNone/>
              <a:defRPr sz="1600" b="0" i="0">
                <a:solidFill>
                  <a:schemeClr val="bg1"/>
                </a:solidFill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1218578" y="3719684"/>
            <a:ext cx="503999" cy="288000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 marL="0" indent="0" algn="r">
              <a:buFont typeface="Arial"/>
              <a:buNone/>
              <a:defRPr sz="1600" b="0" i="0">
                <a:solidFill>
                  <a:schemeClr val="bg1"/>
                </a:solidFill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3743961" y="3725359"/>
            <a:ext cx="503999" cy="288000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8288075" y="3719684"/>
            <a:ext cx="503999" cy="288000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 marL="0" indent="0" algn="l">
              <a:buFont typeface="Arial"/>
              <a:buNone/>
              <a:defRPr sz="1600" b="0" i="0">
                <a:solidFill>
                  <a:srgbClr val="D0F548"/>
                </a:solidFill>
                <a:latin typeface="Museo 500"/>
                <a:cs typeface="Museo 50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1151583" y="1851027"/>
            <a:ext cx="1440000" cy="178181"/>
          </a:xfrm>
        </p:spPr>
        <p:txBody>
          <a:bodyPr l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1151583" y="2032135"/>
            <a:ext cx="1440000" cy="504000"/>
          </a:xfrm>
        </p:spPr>
        <p:txBody>
          <a:bodyPr lIns="0" rIns="0">
            <a:normAutofit/>
          </a:bodyPr>
          <a:lstStyle>
            <a:lvl1pPr marL="0" indent="0">
              <a:buNone/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3653872" y="1853489"/>
            <a:ext cx="1440000" cy="178181"/>
          </a:xfrm>
        </p:spPr>
        <p:txBody>
          <a:bodyPr l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3653872" y="2034597"/>
            <a:ext cx="1440000" cy="504000"/>
          </a:xfrm>
        </p:spPr>
        <p:txBody>
          <a:bodyPr lIns="0" rIns="0">
            <a:normAutofit/>
          </a:bodyPr>
          <a:lstStyle>
            <a:lvl1pPr marL="0" indent="0">
              <a:buNone/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156160" y="1853489"/>
            <a:ext cx="1440000" cy="178181"/>
          </a:xfrm>
        </p:spPr>
        <p:txBody>
          <a:bodyPr l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6156160" y="2034597"/>
            <a:ext cx="1440000" cy="504000"/>
          </a:xfrm>
        </p:spPr>
        <p:txBody>
          <a:bodyPr lIns="0" rIns="0">
            <a:normAutofit/>
          </a:bodyPr>
          <a:lstStyle>
            <a:lvl1pPr marL="0" indent="0">
              <a:buNone/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938525" y="2858885"/>
            <a:ext cx="144000" cy="144000"/>
          </a:xfrm>
          <a:prstGeom prst="ellipse">
            <a:avLst/>
          </a:prstGeom>
          <a:solidFill>
            <a:srgbClr val="D0F548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6" name="Oval 35"/>
          <p:cNvSpPr>
            <a:spLocks noChangeAspect="1"/>
          </p:cNvSpPr>
          <p:nvPr userDrawn="1"/>
        </p:nvSpPr>
        <p:spPr>
          <a:xfrm>
            <a:off x="8072074" y="2858885"/>
            <a:ext cx="144000" cy="144000"/>
          </a:xfrm>
          <a:prstGeom prst="ellipse">
            <a:avLst/>
          </a:prstGeom>
          <a:solidFill>
            <a:srgbClr val="D0F548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71"/>
          </p:nvPr>
        </p:nvSpPr>
        <p:spPr>
          <a:xfrm>
            <a:off x="2015872" y="3333179"/>
            <a:ext cx="1440000" cy="178181"/>
          </a:xfrm>
        </p:spPr>
        <p:txBody>
          <a:bodyPr l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2015872" y="3514287"/>
            <a:ext cx="1440000" cy="504000"/>
          </a:xfrm>
        </p:spPr>
        <p:txBody>
          <a:bodyPr lIns="0" rIns="0">
            <a:normAutofit/>
          </a:bodyPr>
          <a:lstStyle>
            <a:lvl1pPr marL="0" indent="0">
              <a:buNone/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73"/>
          </p:nvPr>
        </p:nvSpPr>
        <p:spPr>
          <a:xfrm>
            <a:off x="4547347" y="3333179"/>
            <a:ext cx="1440000" cy="178181"/>
          </a:xfrm>
        </p:spPr>
        <p:txBody>
          <a:bodyPr l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74"/>
          </p:nvPr>
        </p:nvSpPr>
        <p:spPr>
          <a:xfrm>
            <a:off x="4547347" y="3514287"/>
            <a:ext cx="1440000" cy="504000"/>
          </a:xfrm>
        </p:spPr>
        <p:txBody>
          <a:bodyPr lIns="0" rIns="0">
            <a:normAutofit/>
          </a:bodyPr>
          <a:lstStyle>
            <a:lvl1pPr marL="0" indent="0">
              <a:buNone/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75"/>
          </p:nvPr>
        </p:nvSpPr>
        <p:spPr>
          <a:xfrm>
            <a:off x="6560074" y="3328253"/>
            <a:ext cx="1440000" cy="178181"/>
          </a:xfrm>
        </p:spPr>
        <p:txBody>
          <a:bodyPr l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Font typeface="Arial"/>
              <a:buNone/>
              <a:defRPr sz="1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6560074" y="3509361"/>
            <a:ext cx="1440000" cy="504000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80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89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1166401" y="2230352"/>
            <a:ext cx="863999" cy="86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62402" y="3341167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611999" y="-166051"/>
            <a:ext cx="179999" cy="118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ED1F"/>
              </a:gs>
              <a:gs pos="100000">
                <a:srgbClr val="8EFFCB"/>
              </a:gs>
            </a:gsLst>
            <a:lin ang="16200000" scaled="0"/>
            <a:tileRect/>
          </a:gra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4"/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3146401" y="2230352"/>
            <a:ext cx="863999" cy="86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642402" y="3341167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Content Placeholder 4"/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5133602" y="2230352"/>
            <a:ext cx="863999" cy="86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29603" y="3341167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Content Placeholder 4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7113602" y="2230352"/>
            <a:ext cx="863999" cy="86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609603" y="3341167"/>
            <a:ext cx="1871997" cy="251997"/>
          </a:xfrm>
        </p:spPr>
        <p:txBody>
          <a:bodyPr>
            <a:normAutofit/>
          </a:bodyPr>
          <a:lstStyle>
            <a:lvl1pPr marL="0" indent="0" algn="ctr">
              <a:buNone/>
              <a:defRPr sz="1200" cap="all"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082525" y="610693"/>
            <a:ext cx="6640286" cy="49602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endParaRPr lang="en-US"/>
          </a:p>
        </p:txBody>
      </p:sp>
      <p:sp>
        <p:nvSpPr>
          <p:cNvPr id="31" name="Oval 30"/>
          <p:cNvSpPr>
            <a:spLocks/>
          </p:cNvSpPr>
          <p:nvPr userDrawn="1"/>
        </p:nvSpPr>
        <p:spPr>
          <a:xfrm>
            <a:off x="8096398" y="587399"/>
            <a:ext cx="432000" cy="432000"/>
          </a:xfrm>
          <a:prstGeom prst="ellipse">
            <a:avLst/>
          </a:pr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68399" y="666477"/>
            <a:ext cx="287999" cy="273844"/>
          </a:xfrm>
        </p:spPr>
        <p:txBody>
          <a:bodyPr/>
          <a:lstStyle/>
          <a:p>
            <a:fld id="{5AA702B1-EDA3-FF46-994A-18FFB6DE5B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98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orld-map-black.ai"/>
          <p:cNvPicPr>
            <a:picLocks noChangeAspect="1"/>
          </p:cNvPicPr>
          <p:nvPr userDrawn="1"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0944" y="-399143"/>
            <a:ext cx="10609943" cy="6631214"/>
          </a:xfrm>
          <a:prstGeom prst="rect">
            <a:avLst/>
          </a:prstGeom>
        </p:spPr>
      </p:pic>
      <p:sp>
        <p:nvSpPr>
          <p:cNvPr id="11" name="Rounded Rectangle 10"/>
          <p:cNvSpPr>
            <a:spLocks/>
          </p:cNvSpPr>
          <p:nvPr userDrawn="1"/>
        </p:nvSpPr>
        <p:spPr>
          <a:xfrm>
            <a:off x="611999" y="-166051"/>
            <a:ext cx="179999" cy="118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ED1F"/>
              </a:gs>
              <a:gs pos="100000">
                <a:srgbClr val="8EFFCB"/>
              </a:gs>
            </a:gsLst>
            <a:lin ang="16200000" scaled="0"/>
            <a:tileRect/>
          </a:gra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082525" y="610693"/>
            <a:ext cx="6640286" cy="49602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endParaRPr lang="en-US"/>
          </a:p>
        </p:txBody>
      </p:sp>
      <p:sp>
        <p:nvSpPr>
          <p:cNvPr id="31" name="Oval 30"/>
          <p:cNvSpPr>
            <a:spLocks/>
          </p:cNvSpPr>
          <p:nvPr userDrawn="1"/>
        </p:nvSpPr>
        <p:spPr>
          <a:xfrm>
            <a:off x="8096398" y="587399"/>
            <a:ext cx="432000" cy="432000"/>
          </a:xfrm>
          <a:prstGeom prst="ellipse">
            <a:avLst/>
          </a:pr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68399" y="666477"/>
            <a:ext cx="287999" cy="273844"/>
          </a:xfrm>
        </p:spPr>
        <p:txBody>
          <a:bodyPr/>
          <a:lstStyle/>
          <a:p>
            <a:fld id="{5AA702B1-EDA3-FF46-994A-18FFB6DE5B3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1274401" y="2369447"/>
            <a:ext cx="647999" cy="64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62402" y="3220215"/>
            <a:ext cx="1871997" cy="503995"/>
          </a:xfrm>
        </p:spPr>
        <p:txBody>
          <a:bodyPr>
            <a:normAutofit/>
          </a:bodyPr>
          <a:lstStyle>
            <a:lvl1pPr marL="0" indent="0" algn="ctr">
              <a:buNone/>
              <a:defRPr sz="1200" cap="none">
                <a:latin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Content Placeholder 4"/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3254401" y="2369447"/>
            <a:ext cx="647999" cy="64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642402" y="3220215"/>
            <a:ext cx="1871997" cy="503995"/>
          </a:xfrm>
        </p:spPr>
        <p:txBody>
          <a:bodyPr>
            <a:normAutofit/>
          </a:bodyPr>
          <a:lstStyle>
            <a:lvl1pPr marL="0" indent="0" algn="ctr">
              <a:buNone/>
              <a:defRPr sz="1200" cap="none">
                <a:latin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  <p:sp>
        <p:nvSpPr>
          <p:cNvPr id="23" name="Content Placeholder 4"/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5241602" y="2369447"/>
            <a:ext cx="647999" cy="64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29603" y="3220215"/>
            <a:ext cx="1871997" cy="503995"/>
          </a:xfrm>
        </p:spPr>
        <p:txBody>
          <a:bodyPr>
            <a:normAutofit/>
          </a:bodyPr>
          <a:lstStyle>
            <a:lvl1pPr marL="0" indent="0" algn="ctr">
              <a:buNone/>
              <a:defRPr sz="1200" cap="none">
                <a:latin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Content Placeholder 4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7221602" y="2369447"/>
            <a:ext cx="647999" cy="64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/>
              <a:t>Add content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609603" y="3220215"/>
            <a:ext cx="1871997" cy="503995"/>
          </a:xfrm>
        </p:spPr>
        <p:txBody>
          <a:bodyPr>
            <a:normAutofit/>
          </a:bodyPr>
          <a:lstStyle>
            <a:lvl1pPr marL="0" indent="0" algn="ctr">
              <a:buNone/>
              <a:defRPr sz="1200" cap="none">
                <a:latin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24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oto Background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610693"/>
            <a:ext cx="6640286" cy="496022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3200" baseline="0"/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810" y="2011909"/>
            <a:ext cx="4869588" cy="2088000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6" name="Rounded Rectangle 15"/>
          <p:cNvSpPr>
            <a:spLocks/>
          </p:cNvSpPr>
          <p:nvPr userDrawn="1"/>
        </p:nvSpPr>
        <p:spPr>
          <a:xfrm>
            <a:off x="611999" y="-166051"/>
            <a:ext cx="179999" cy="1185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ED1F"/>
              </a:gs>
              <a:gs pos="100000">
                <a:srgbClr val="8EFFCB"/>
              </a:gs>
            </a:gsLst>
            <a:lin ang="16200000" scaled="0"/>
            <a:tileRect/>
          </a:gra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8168399" y="666477"/>
            <a:ext cx="287999" cy="273844"/>
          </a:xfrm>
        </p:spPr>
        <p:txBody>
          <a:bodyPr/>
          <a:lstStyle/>
          <a:p>
            <a:fld id="{5AA702B1-EDA3-FF46-994A-18FFB6DE5B3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4" name="Oval 23"/>
          <p:cNvSpPr>
            <a:spLocks/>
          </p:cNvSpPr>
          <p:nvPr userDrawn="1"/>
        </p:nvSpPr>
        <p:spPr>
          <a:xfrm>
            <a:off x="8096398" y="587399"/>
            <a:ext cx="432000" cy="432000"/>
          </a:xfrm>
          <a:prstGeom prst="ellipse">
            <a:avLst/>
          </a:prstGeom>
          <a:noFill/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14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8398" y="3455100"/>
            <a:ext cx="7920000" cy="10800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8397" y="3023101"/>
            <a:ext cx="7927203" cy="431999"/>
          </a:xfrm>
        </p:spPr>
        <p:txBody>
          <a:bodyPr/>
          <a:lstStyle>
            <a:lvl1pPr marL="0" indent="0">
              <a:buNone/>
              <a:defRPr>
                <a:latin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6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581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fld id="{5AA702B1-EDA3-FF46-994A-18FFB6DE5B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7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55" r:id="rId6"/>
    <p:sldLayoutId id="2147483659" r:id="rId7"/>
    <p:sldLayoutId id="2147483653" r:id="rId8"/>
    <p:sldLayoutId id="2147483656" r:id="rId9"/>
    <p:sldLayoutId id="2147483657" r:id="rId10"/>
    <p:sldLayoutId id="2147483658" r:id="rId11"/>
    <p:sldLayoutId id="214748366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useo 700"/>
          <a:ea typeface="+mj-ea"/>
          <a:cs typeface="Museo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Hem-opasny-sek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143499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86" y="766587"/>
            <a:ext cx="8164285" cy="3504325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      Секта</a:t>
            </a:r>
            <a:r>
              <a:rPr lang="ru-RU" dirty="0"/>
              <a:t> – это независимая религиозная группа, отделившаяся от </a:t>
            </a:r>
            <a:r>
              <a:rPr lang="ru-RU" dirty="0" smtClean="0"/>
              <a:t>основного вероисповедания</a:t>
            </a:r>
            <a:r>
              <a:rPr lang="ru-RU" dirty="0"/>
              <a:t>. При этом она может как использовать привычные догмы, переделывая их на свой лад, так и создавать собственные правила и законы.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      В более широком смысле слова секта – это социальная группа, объединенная общей духовной идеей или целью</a:t>
            </a:r>
            <a:r>
              <a:rPr lang="ru-RU" dirty="0" smtClean="0"/>
              <a:t>.</a:t>
            </a:r>
            <a:endParaRPr lang="ru-RU" b="1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6" name="Рисунок 5" descr="Молекул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7795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4b400143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492895"/>
            <a:ext cx="6640286" cy="496022"/>
          </a:xfrm>
        </p:spPr>
        <p:txBody>
          <a:bodyPr/>
          <a:lstStyle/>
          <a:p>
            <a:pPr lvl="0" algn="ctr"/>
            <a:r>
              <a:rPr lang="ru-RU" dirty="0">
                <a:latin typeface="Open Sans"/>
              </a:rPr>
              <a:t>Выводы:</a:t>
            </a:r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9985" y="1306247"/>
            <a:ext cx="8284028" cy="2531005"/>
          </a:xfrm>
        </p:spPr>
        <p:txBody>
          <a:bodyPr>
            <a:noAutofit/>
          </a:bodyPr>
          <a:lstStyle/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i="1" dirty="0">
                <a:solidFill>
                  <a:prstClr val="white"/>
                </a:solidFill>
                <a:latin typeface="Open Sans"/>
              </a:rPr>
              <a:t>Ограничить персональные данные (глаз бога, </a:t>
            </a:r>
            <a:r>
              <a:rPr lang="en-US" sz="2400" i="1" dirty="0">
                <a:solidFill>
                  <a:prstClr val="white"/>
                </a:solidFill>
                <a:latin typeface="Open Sans"/>
              </a:rPr>
              <a:t>VK220</a:t>
            </a:r>
            <a:r>
              <a:rPr lang="ru-RU" sz="2400" i="1" dirty="0">
                <a:solidFill>
                  <a:prstClr val="white"/>
                </a:solidFill>
                <a:latin typeface="Open Sans"/>
              </a:rPr>
              <a:t>).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i="1" dirty="0">
                <a:solidFill>
                  <a:prstClr val="white"/>
                </a:solidFill>
                <a:latin typeface="Open Sans"/>
              </a:rPr>
              <a:t>Прибери за собой (</a:t>
            </a:r>
            <a:r>
              <a:rPr lang="ru-RU" sz="2400" i="1" dirty="0" err="1">
                <a:solidFill>
                  <a:prstClr val="white"/>
                </a:solidFill>
                <a:latin typeface="Open Sans"/>
              </a:rPr>
              <a:t>куки</a:t>
            </a:r>
            <a:r>
              <a:rPr lang="ru-RU" sz="2400" i="1" dirty="0">
                <a:solidFill>
                  <a:prstClr val="white"/>
                </a:solidFill>
                <a:latin typeface="Open Sans"/>
              </a:rPr>
              <a:t>, лайки).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prstClr val="white"/>
                </a:solidFill>
                <a:latin typeface="Open Sans"/>
              </a:rPr>
              <a:t>Все, что попало в интернет – остается в интернете.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prstClr val="white"/>
                </a:solidFill>
                <a:latin typeface="Open Sans"/>
              </a:rPr>
              <a:t>Думай что говоришь и пишешь.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prstClr val="white"/>
                </a:solidFill>
                <a:latin typeface="Open Sans"/>
              </a:rPr>
              <a:t>Завербовать могут везде (соц. сети, игры, встречи)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prstClr val="white"/>
                </a:solidFill>
                <a:latin typeface="Open Sans"/>
              </a:rPr>
              <a:t>Пиратское ПО – нельзя.  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prstClr val="white"/>
                </a:solidFill>
                <a:latin typeface="Open Sans"/>
              </a:rPr>
              <a:t>Авторизация (аутентификация) – двухфакторная </a:t>
            </a: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2400" dirty="0">
              <a:solidFill>
                <a:prstClr val="white"/>
              </a:solidFill>
              <a:latin typeface="Open Sans"/>
            </a:endParaRPr>
          </a:p>
          <a:p>
            <a:pPr marL="457200" lvl="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2400" dirty="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9" name="Рисунок 8" descr="Молекул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16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3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985" y="1306247"/>
            <a:ext cx="8284028" cy="2531005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</a:pPr>
            <a:r>
              <a:rPr lang="ru-RU" sz="3600" i="1" dirty="0">
                <a:solidFill>
                  <a:prstClr val="white"/>
                </a:solidFill>
                <a:latin typeface="Open Sans"/>
              </a:rPr>
              <a:t>Самое  эффективное  средство противостояния  вовлечению  </a:t>
            </a:r>
          </a:p>
          <a:p>
            <a:pPr marL="342900" lvl="0" indent="-342900" algn="ctr">
              <a:lnSpc>
                <a:spcPct val="100000"/>
              </a:lnSpc>
              <a:spcBef>
                <a:spcPts val="0"/>
              </a:spcBef>
            </a:pPr>
            <a:r>
              <a:rPr lang="ru-RU" sz="3600" i="1" dirty="0">
                <a:solidFill>
                  <a:prstClr val="white"/>
                </a:solidFill>
                <a:latin typeface="Open Sans"/>
              </a:rPr>
              <a:t>в  деструктивные  сети </a:t>
            </a:r>
            <a:r>
              <a:rPr lang="ru-RU" sz="3600" dirty="0">
                <a:solidFill>
                  <a:prstClr val="white"/>
                </a:solidFill>
                <a:latin typeface="Open Sans"/>
              </a:rPr>
              <a:t>– </a:t>
            </a:r>
          </a:p>
          <a:p>
            <a:pPr marL="342900" lvl="0" indent="-342900" algn="ctr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  <a:p>
            <a:pPr marL="342900" lvl="0" indent="-342900"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white"/>
                </a:solidFill>
                <a:latin typeface="Open Sans"/>
              </a:rPr>
              <a:t> ПРОФИЛАКТИКА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6" name="Рисунок 5" descr="Молекул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8477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4b400143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492895"/>
            <a:ext cx="6640286" cy="496022"/>
          </a:xfrm>
        </p:spPr>
        <p:txBody>
          <a:bodyPr/>
          <a:lstStyle/>
          <a:p>
            <a:pPr lvl="0" algn="ctr"/>
            <a:r>
              <a:rPr lang="ru-RU" dirty="0">
                <a:latin typeface="Open Sans"/>
              </a:rPr>
              <a:t>«Ориентиры</a:t>
            </a:r>
            <a:r>
              <a:rPr lang="ru-RU" dirty="0" smtClean="0">
                <a:latin typeface="Open Sans"/>
              </a:rPr>
              <a:t>» </a:t>
            </a:r>
            <a:r>
              <a:rPr lang="ru-RU" dirty="0">
                <a:latin typeface="Open Sans"/>
              </a:rPr>
              <a:t>для </a:t>
            </a:r>
            <a:r>
              <a:rPr lang="ru-RU" dirty="0" smtClean="0">
                <a:latin typeface="Open Sans"/>
              </a:rPr>
              <a:t>вербовщика</a:t>
            </a:r>
            <a:endParaRPr lang="en-US" dirty="0">
              <a:latin typeface="Open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084" y="3417403"/>
            <a:ext cx="7418386" cy="438007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white"/>
                </a:solidFill>
                <a:latin typeface="Open Sans"/>
              </a:rPr>
              <a:t>Тренинги  личностного  роста и массовые скопления людей.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46" y="988740"/>
            <a:ext cx="544049" cy="43431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641084" y="1088013"/>
            <a:ext cx="7418386" cy="6967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25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Open Sans Light"/>
                <a:ea typeface="+mn-ea"/>
                <a:cs typeface="Open Sans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white"/>
                </a:solidFill>
                <a:latin typeface="Open Sans"/>
              </a:rPr>
              <a:t>Красная </a:t>
            </a:r>
            <a:r>
              <a:rPr lang="ru-RU" dirty="0" smtClean="0">
                <a:solidFill>
                  <a:prstClr val="white"/>
                </a:solidFill>
                <a:latin typeface="Open Sans"/>
              </a:rPr>
              <a:t>нить 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размышлений и окраски постов, </a:t>
            </a:r>
            <a:r>
              <a:rPr lang="ru-RU" dirty="0" err="1">
                <a:solidFill>
                  <a:prstClr val="white"/>
                </a:solidFill>
                <a:latin typeface="Open Sans"/>
              </a:rPr>
              <a:t>репостов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,  статусов,  депрессивные картинки и  музыка;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795" y="1332254"/>
            <a:ext cx="464286" cy="4642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46" y="2021226"/>
            <a:ext cx="1008335" cy="1008335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1641084" y="2169751"/>
            <a:ext cx="7418386" cy="7112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25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Open Sans Light"/>
                <a:ea typeface="+mn-ea"/>
                <a:cs typeface="Open Sans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white"/>
                </a:solidFill>
                <a:latin typeface="Open Sans"/>
              </a:rPr>
              <a:t>При личном </a:t>
            </a:r>
            <a:r>
              <a:rPr lang="ru-RU" dirty="0" smtClean="0">
                <a:solidFill>
                  <a:prstClr val="white"/>
                </a:solidFill>
                <a:latin typeface="Open Sans"/>
              </a:rPr>
              <a:t>контакте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: </a:t>
            </a:r>
            <a:r>
              <a:rPr lang="ru-RU" dirty="0" err="1" smtClean="0">
                <a:solidFill>
                  <a:prstClr val="white"/>
                </a:solidFill>
                <a:latin typeface="Open Sans"/>
              </a:rPr>
              <a:t>нересурсное</a:t>
            </a:r>
            <a:r>
              <a:rPr lang="ru-RU" dirty="0" smtClean="0">
                <a:solidFill>
                  <a:prstClr val="white"/>
                </a:solidFill>
                <a:latin typeface="Open Sans"/>
              </a:rPr>
              <a:t> состояние 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(растерянность, печаль);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46" y="3254248"/>
            <a:ext cx="1008335" cy="76431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426436" y="4280451"/>
            <a:ext cx="7418386" cy="438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25000"/>
              </a:lnSpc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Open Sans Light"/>
                <a:ea typeface="+mn-ea"/>
                <a:cs typeface="Open Sans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prstClr val="white"/>
                </a:solidFill>
                <a:latin typeface="Open Sans"/>
              </a:rPr>
              <a:t>Игры, </a:t>
            </a:r>
            <a:r>
              <a:rPr lang="ru-RU" dirty="0" err="1">
                <a:solidFill>
                  <a:prstClr val="white"/>
                </a:solidFill>
                <a:latin typeface="Open Sans"/>
              </a:rPr>
              <a:t>импортозамещенное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 ПО, Глаз бога, </a:t>
            </a:r>
            <a:r>
              <a:rPr lang="en-US" dirty="0">
                <a:solidFill>
                  <a:prstClr val="white"/>
                </a:solidFill>
                <a:latin typeface="Open Sans"/>
              </a:rPr>
              <a:t>Vk220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, база ВК (</a:t>
            </a:r>
            <a:r>
              <a:rPr lang="ru-RU" dirty="0" err="1">
                <a:solidFill>
                  <a:prstClr val="white"/>
                </a:solidFill>
                <a:latin typeface="Open Sans"/>
              </a:rPr>
              <a:t>фишинг</a:t>
            </a:r>
            <a:r>
              <a:rPr lang="ru-RU" dirty="0">
                <a:solidFill>
                  <a:prstClr val="white"/>
                </a:solidFill>
                <a:latin typeface="Open Sans"/>
              </a:rPr>
              <a:t>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17" name="Рисунок 16" descr="Молекул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9955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3</a:t>
            </a:fld>
            <a:endParaRPr lang="en-US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58203155"/>
              </p:ext>
            </p:extLst>
          </p:nvPr>
        </p:nvGraphicFramePr>
        <p:xfrm>
          <a:off x="689019" y="744202"/>
          <a:ext cx="7579218" cy="439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89919" y="220982"/>
            <a:ext cx="67755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white"/>
                </a:solidFill>
                <a:latin typeface="Open Sans"/>
              </a:rPr>
              <a:t>Критерии  деструктивных сообществ: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9324" y="1088265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6676" y="2298878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36372" y="1706450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6829" y="2891306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16676" y="3503050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36372" y="4082601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9324" y="4700787"/>
            <a:ext cx="231820" cy="77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Молекул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574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ui-5344c3511e2b57.628142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314" y="307910"/>
            <a:ext cx="8338457" cy="825431"/>
          </a:xfrm>
        </p:spPr>
        <p:txBody>
          <a:bodyPr/>
          <a:lstStyle/>
          <a:p>
            <a:pPr algn="ctr"/>
            <a:r>
              <a:rPr lang="ru-RU" sz="2800" dirty="0">
                <a:latin typeface="Open Sans"/>
              </a:rPr>
              <a:t>Особенности </a:t>
            </a:r>
            <a:r>
              <a:rPr lang="ru-RU" sz="2800" dirty="0" smtClean="0">
                <a:latin typeface="Open Sans"/>
              </a:rPr>
              <a:t>поведения человека попавшего </a:t>
            </a:r>
            <a:br>
              <a:rPr lang="ru-RU" sz="2800" dirty="0" smtClean="0">
                <a:latin typeface="Open Sans"/>
              </a:rPr>
            </a:br>
            <a:r>
              <a:rPr lang="ru-RU" sz="2800" dirty="0" smtClean="0">
                <a:latin typeface="Open Sans"/>
              </a:rPr>
              <a:t>в деструктивную </a:t>
            </a:r>
            <a:r>
              <a:rPr lang="ru-RU" sz="2800" dirty="0">
                <a:latin typeface="Open Sans"/>
              </a:rPr>
              <a:t>сеть:</a:t>
            </a:r>
            <a:br>
              <a:rPr lang="ru-RU" sz="2800" dirty="0">
                <a:latin typeface="Open Sans"/>
              </a:rPr>
            </a:br>
            <a:r>
              <a:rPr lang="ru-RU" sz="2800" dirty="0">
                <a:latin typeface="Open Sans"/>
              </a:rPr>
              <a:t/>
            </a:r>
            <a:br>
              <a:rPr lang="ru-RU" sz="2800" dirty="0">
                <a:latin typeface="Open Sans"/>
              </a:rPr>
            </a:br>
            <a:endParaRPr lang="ru-RU" sz="2200" dirty="0">
              <a:latin typeface="Open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828752846"/>
              </p:ext>
            </p:extLst>
          </p:nvPr>
        </p:nvGraphicFramePr>
        <p:xfrm>
          <a:off x="446313" y="947208"/>
          <a:ext cx="7589727" cy="419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абличка 7"/>
          <p:cNvSpPr/>
          <p:nvPr/>
        </p:nvSpPr>
        <p:spPr>
          <a:xfrm>
            <a:off x="804929" y="1062507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абличка 10"/>
          <p:cNvSpPr/>
          <p:nvPr/>
        </p:nvSpPr>
        <p:spPr>
          <a:xfrm>
            <a:off x="2996207" y="1065281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573414" y="2525235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2884866" y="2526674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абличка 15"/>
          <p:cNvSpPr/>
          <p:nvPr/>
        </p:nvSpPr>
        <p:spPr>
          <a:xfrm>
            <a:off x="5521051" y="2523796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абличка 19"/>
          <p:cNvSpPr/>
          <p:nvPr/>
        </p:nvSpPr>
        <p:spPr>
          <a:xfrm>
            <a:off x="2606292" y="4082603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абличка 20"/>
          <p:cNvSpPr/>
          <p:nvPr/>
        </p:nvSpPr>
        <p:spPr>
          <a:xfrm>
            <a:off x="5496577" y="1062507"/>
            <a:ext cx="154547" cy="141668"/>
          </a:xfrm>
          <a:prstGeom prst="plaqu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Молекул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4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4b400143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492895"/>
            <a:ext cx="6640286" cy="496022"/>
          </a:xfrm>
        </p:spPr>
        <p:txBody>
          <a:bodyPr/>
          <a:lstStyle/>
          <a:p>
            <a:pPr lvl="0" algn="ctr"/>
            <a:r>
              <a:rPr lang="ru-RU" dirty="0" err="1">
                <a:latin typeface="Open Sans"/>
              </a:rPr>
              <a:t>Геймификация</a:t>
            </a:r>
            <a:r>
              <a:rPr lang="ru-RU" dirty="0">
                <a:latin typeface="Open Sans"/>
              </a:rPr>
              <a:t/>
            </a:r>
            <a:br>
              <a:rPr lang="ru-RU" dirty="0">
                <a:latin typeface="Open Sans"/>
              </a:rPr>
            </a:br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06349" y="1101473"/>
            <a:ext cx="5685324" cy="553627"/>
          </a:xfrm>
        </p:spPr>
        <p:txBody>
          <a:bodyPr/>
          <a:lstStyle/>
          <a:p>
            <a:r>
              <a:rPr lang="ru-RU" dirty="0"/>
              <a:t>Актуальна для подростков младшего возраста.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806DB21-64A6-443C-B519-D785B4F03156}"/>
              </a:ext>
            </a:extLst>
          </p:cNvPr>
          <p:cNvPicPr/>
          <p:nvPr/>
        </p:nvPicPr>
        <p:blipFill rotWithShape="1">
          <a:blip r:embed="rId3"/>
          <a:srcRect l="7487" t="17737" r="63372" b="13236"/>
          <a:stretch/>
        </p:blipFill>
        <p:spPr>
          <a:xfrm>
            <a:off x="276225" y="1655100"/>
            <a:ext cx="2095500" cy="32194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EE52452-29FB-4DCC-87AF-141F42836D40}"/>
              </a:ext>
            </a:extLst>
          </p:cNvPr>
          <p:cNvPicPr/>
          <p:nvPr/>
        </p:nvPicPr>
        <p:blipFill rotWithShape="1">
          <a:blip r:embed="rId4"/>
          <a:srcRect l="2500" t="13611" r="2656" b="16250"/>
          <a:stretch/>
        </p:blipFill>
        <p:spPr>
          <a:xfrm>
            <a:off x="2524125" y="1655100"/>
            <a:ext cx="6305549" cy="3219450"/>
          </a:xfrm>
          <a:prstGeom prst="rect">
            <a:avLst/>
          </a:prstGeom>
        </p:spPr>
      </p:pic>
      <p:pic>
        <p:nvPicPr>
          <p:cNvPr id="9" name="Рисунок 8" descr="Молекул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7074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4b400143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525" y="492895"/>
            <a:ext cx="6640286" cy="496022"/>
          </a:xfrm>
        </p:spPr>
        <p:txBody>
          <a:bodyPr/>
          <a:lstStyle/>
          <a:p>
            <a:pPr lvl="0" algn="ctr"/>
            <a:r>
              <a:rPr lang="ru-RU" dirty="0" err="1">
                <a:latin typeface="Open Sans"/>
              </a:rPr>
              <a:t>Геймификация</a:t>
            </a:r>
            <a:r>
              <a:rPr lang="ru-RU" dirty="0">
                <a:latin typeface="Open Sans"/>
              </a:rPr>
              <a:t/>
            </a:r>
            <a:br>
              <a:rPr lang="ru-RU" dirty="0">
                <a:latin typeface="Open Sans"/>
              </a:rPr>
            </a:br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1513D1E-7DDB-4456-963A-98052172ED01}"/>
              </a:ext>
            </a:extLst>
          </p:cNvPr>
          <p:cNvPicPr/>
          <p:nvPr/>
        </p:nvPicPr>
        <p:blipFill rotWithShape="1">
          <a:blip r:embed="rId3"/>
          <a:srcRect l="9786" t="12699" r="60286" b="14921"/>
          <a:stretch/>
        </p:blipFill>
        <p:spPr>
          <a:xfrm>
            <a:off x="1281448" y="1256708"/>
            <a:ext cx="2324638" cy="3325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1513D1E-7DDB-4456-963A-98052172ED01}"/>
              </a:ext>
            </a:extLst>
          </p:cNvPr>
          <p:cNvPicPr/>
          <p:nvPr/>
        </p:nvPicPr>
        <p:blipFill rotWithShape="1">
          <a:blip r:embed="rId3"/>
          <a:srcRect l="48312" t="3555" r="4432" b="6089"/>
          <a:stretch/>
        </p:blipFill>
        <p:spPr>
          <a:xfrm>
            <a:off x="4623025" y="1256707"/>
            <a:ext cx="3545374" cy="3325938"/>
          </a:xfrm>
          <a:prstGeom prst="rect">
            <a:avLst/>
          </a:prstGeom>
        </p:spPr>
      </p:pic>
      <p:pic>
        <p:nvPicPr>
          <p:cNvPr id="8" name="Рисунок 7" descr="Молекул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69129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14b400143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hape 1143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1856" y="492895"/>
            <a:ext cx="6640286" cy="496022"/>
          </a:xfrm>
        </p:spPr>
        <p:txBody>
          <a:bodyPr/>
          <a:lstStyle/>
          <a:p>
            <a:pPr lvl="0" algn="ctr"/>
            <a:r>
              <a:rPr lang="ru-RU" dirty="0">
                <a:latin typeface="Open Sans"/>
              </a:rPr>
              <a:t>На интерес</a:t>
            </a:r>
            <a:endParaRPr lang="en-US" dirty="0"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02B1-EDA3-FF46-994A-18FFB6DE5B39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83C900-1E97-4895-BF4D-2D3DF8043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16" y="1188421"/>
            <a:ext cx="3165567" cy="23741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CC2D158-9A4E-4DBE-B7A8-4EE43AACFECA}"/>
              </a:ext>
            </a:extLst>
          </p:cNvPr>
          <p:cNvSpPr txBox="1">
            <a:spLocks/>
          </p:cNvSpPr>
          <p:nvPr/>
        </p:nvSpPr>
        <p:spPr>
          <a:xfrm>
            <a:off x="1251856" y="4115422"/>
            <a:ext cx="6640286" cy="3243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Museo 700"/>
                <a:ea typeface="+mj-ea"/>
                <a:cs typeface="Museo 700"/>
              </a:defRPr>
            </a:lvl1pPr>
          </a:lstStyle>
          <a:p>
            <a:pPr algn="ctr"/>
            <a:r>
              <a:rPr lang="ru-RU" sz="2000" dirty="0">
                <a:latin typeface="Open Sans"/>
              </a:rPr>
              <a:t>Знаешь что это? Позвони</a:t>
            </a:r>
            <a:endParaRPr lang="en-US" sz="2000" dirty="0">
              <a:latin typeface="Open Sans"/>
            </a:endParaRPr>
          </a:p>
        </p:txBody>
      </p:sp>
      <p:pic>
        <p:nvPicPr>
          <p:cNvPr id="8" name="Рисунок 7" descr="Молекул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9678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Создание сообществ деструктивной тематики, как "точка притяжения"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Сбор пожертвований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Сбор личных фотографий и публикация на стене сообщества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Использование специфической лексики.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</a:rPr>
              <a:t>Конкурсы за распространение определенного контента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1F6405D-374D-4E59-894C-0005CDDD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66" y="194780"/>
            <a:ext cx="7833863" cy="6772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Georgia" panose="02040502050405020303" pitchFamily="18" charset="0"/>
              </a:rPr>
              <a:t>Способы вовлечения</a:t>
            </a:r>
          </a:p>
        </p:txBody>
      </p:sp>
      <p:pic>
        <p:nvPicPr>
          <p:cNvPr id="6" name="Рисунок 5" descr="Молекул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30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9323C">
                  <a:alpha val="90000"/>
                </a:srgbClr>
              </a:gs>
              <a:gs pos="50000">
                <a:srgbClr val="21466D">
                  <a:alpha val="91000"/>
                </a:srgbClr>
              </a:gs>
              <a:gs pos="100000">
                <a:srgbClr val="185A9D">
                  <a:alpha val="81000"/>
                </a:srgbClr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5"/>
            </a:pPr>
            <a:r>
              <a:rPr lang="ru-RU" dirty="0">
                <a:latin typeface="Georgia" panose="02040502050405020303" pitchFamily="18" charset="0"/>
              </a:rPr>
              <a:t>Ссылки на особо деструктивный контент в телеграмм каналы</a:t>
            </a:r>
          </a:p>
          <a:p>
            <a:pPr marL="385763" indent="-385763">
              <a:buFont typeface="+mj-lt"/>
              <a:buAutoNum type="arabicPeriod" startAt="5"/>
            </a:pPr>
            <a:r>
              <a:rPr lang="ru-RU" dirty="0">
                <a:latin typeface="Georgia" panose="02040502050405020303" pitchFamily="18" charset="0"/>
              </a:rPr>
              <a:t>Закрытые группы – вход после оплаты</a:t>
            </a:r>
          </a:p>
          <a:p>
            <a:pPr marL="385763" indent="-385763">
              <a:buFont typeface="+mj-lt"/>
              <a:buAutoNum type="arabicPeriod" startAt="5"/>
            </a:pPr>
            <a:r>
              <a:rPr lang="ru-RU" dirty="0">
                <a:latin typeface="Georgia" panose="02040502050405020303" pitchFamily="18" charset="0"/>
              </a:rPr>
              <a:t>Посты эротического характера в группах иных тематик – работает для групп любой тематики.</a:t>
            </a:r>
          </a:p>
          <a:p>
            <a:pPr marL="385763" indent="-385763">
              <a:buFont typeface="+mj-lt"/>
              <a:buAutoNum type="arabicPeriod" startAt="5"/>
            </a:pPr>
            <a:r>
              <a:rPr lang="ru-RU" dirty="0">
                <a:latin typeface="Georgia" panose="02040502050405020303" pitchFamily="18" charset="0"/>
              </a:rPr>
              <a:t>Текстовые и графические </a:t>
            </a:r>
            <a:r>
              <a:rPr lang="ru-RU" dirty="0" err="1">
                <a:latin typeface="Georgia" panose="02040502050405020303" pitchFamily="18" charset="0"/>
              </a:rPr>
              <a:t>фанфики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1F6405D-374D-4E59-894C-0005CDDD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66" y="194780"/>
            <a:ext cx="7833863" cy="6772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Georgia" panose="02040502050405020303" pitchFamily="18" charset="0"/>
              </a:rPr>
              <a:t>Способы вовлечения</a:t>
            </a:r>
          </a:p>
        </p:txBody>
      </p:sp>
      <p:pic>
        <p:nvPicPr>
          <p:cNvPr id="6" name="Рисунок 5" descr="Молекул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398" y="29516"/>
            <a:ext cx="613971" cy="6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04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6738</TotalTime>
  <Words>368</Words>
  <Application>Microsoft Office PowerPoint</Application>
  <PresentationFormat>Экран (16:9)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«Ориентиры» для вербовщика</vt:lpstr>
      <vt:lpstr>Слайд 3</vt:lpstr>
      <vt:lpstr>Особенности поведения человека попавшего  в деструктивную сеть:  </vt:lpstr>
      <vt:lpstr>Геймификация </vt:lpstr>
      <vt:lpstr>Геймификация </vt:lpstr>
      <vt:lpstr>На интерес</vt:lpstr>
      <vt:lpstr>Способы вовлечения</vt:lpstr>
      <vt:lpstr>Способы вовлечения</vt:lpstr>
      <vt:lpstr>Выводы: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Smith</dc:creator>
  <cp:lastModifiedBy>AAstrotenko</cp:lastModifiedBy>
  <cp:revision>290</cp:revision>
  <cp:lastPrinted>2016-10-26T14:07:54Z</cp:lastPrinted>
  <dcterms:created xsi:type="dcterms:W3CDTF">2014-05-17T16:23:35Z</dcterms:created>
  <dcterms:modified xsi:type="dcterms:W3CDTF">2022-12-30T05:44:19Z</dcterms:modified>
</cp:coreProperties>
</file>